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0" r:id="rId2"/>
    <p:sldMasterId id="2147483748" r:id="rId3"/>
    <p:sldMasterId id="2147483785" r:id="rId4"/>
    <p:sldMasterId id="2147483874" r:id="rId5"/>
    <p:sldMasterId id="2147483935" r:id="rId6"/>
  </p:sldMasterIdLst>
  <p:notesMasterIdLst>
    <p:notesMasterId r:id="rId30"/>
  </p:notesMasterIdLst>
  <p:handoutMasterIdLst>
    <p:handoutMasterId r:id="rId31"/>
  </p:handoutMasterIdLst>
  <p:sldIdLst>
    <p:sldId id="340" r:id="rId7"/>
    <p:sldId id="2147479025" r:id="rId8"/>
    <p:sldId id="628" r:id="rId9"/>
    <p:sldId id="2147479026" r:id="rId10"/>
    <p:sldId id="2147479027" r:id="rId11"/>
    <p:sldId id="2147479029" r:id="rId12"/>
    <p:sldId id="2147479035" r:id="rId13"/>
    <p:sldId id="2147479036" r:id="rId14"/>
    <p:sldId id="2147479030" r:id="rId15"/>
    <p:sldId id="2147479038" r:id="rId16"/>
    <p:sldId id="2147479039" r:id="rId17"/>
    <p:sldId id="505" r:id="rId18"/>
    <p:sldId id="2147374584" r:id="rId19"/>
    <p:sldId id="517" r:id="rId20"/>
    <p:sldId id="420" r:id="rId21"/>
    <p:sldId id="596" r:id="rId22"/>
    <p:sldId id="421" r:id="rId23"/>
    <p:sldId id="423" r:id="rId24"/>
    <p:sldId id="518" r:id="rId25"/>
    <p:sldId id="588" r:id="rId26"/>
    <p:sldId id="453" r:id="rId27"/>
    <p:sldId id="626" r:id="rId28"/>
    <p:sldId id="627" r:id="rId29"/>
  </p:sldIdLst>
  <p:sldSz cx="10693400" cy="7561263"/>
  <p:notesSz cx="6808788" cy="994092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6798" algn="l" rtl="1" fontAlgn="base">
      <a:spcBef>
        <a:spcPct val="0"/>
      </a:spcBef>
      <a:spcAft>
        <a:spcPct val="0"/>
      </a:spcAft>
      <a:defRPr sz="3900" b="1" kern="1200">
        <a:solidFill>
          <a:srgbClr val="000066"/>
        </a:solidFill>
        <a:latin typeface="Arial" charset="0"/>
        <a:ea typeface="+mn-ea"/>
        <a:cs typeface="Arial" charset="0"/>
      </a:defRPr>
    </a:lvl2pPr>
    <a:lvl3pPr marL="913592" algn="l" rtl="1" fontAlgn="base">
      <a:spcBef>
        <a:spcPct val="0"/>
      </a:spcBef>
      <a:spcAft>
        <a:spcPct val="0"/>
      </a:spcAft>
      <a:defRPr sz="3900" b="1" kern="1200">
        <a:solidFill>
          <a:srgbClr val="000066"/>
        </a:solidFill>
        <a:latin typeface="Arial" charset="0"/>
        <a:ea typeface="+mn-ea"/>
        <a:cs typeface="Arial" charset="0"/>
      </a:defRPr>
    </a:lvl3pPr>
    <a:lvl4pPr marL="1370390" algn="l" rtl="1" fontAlgn="base">
      <a:spcBef>
        <a:spcPct val="0"/>
      </a:spcBef>
      <a:spcAft>
        <a:spcPct val="0"/>
      </a:spcAft>
      <a:defRPr sz="3900" b="1" kern="1200">
        <a:solidFill>
          <a:srgbClr val="000066"/>
        </a:solidFill>
        <a:latin typeface="Arial" charset="0"/>
        <a:ea typeface="+mn-ea"/>
        <a:cs typeface="Arial" charset="0"/>
      </a:defRPr>
    </a:lvl4pPr>
    <a:lvl5pPr marL="1827187" algn="l" rtl="1" fontAlgn="base">
      <a:spcBef>
        <a:spcPct val="0"/>
      </a:spcBef>
      <a:spcAft>
        <a:spcPct val="0"/>
      </a:spcAft>
      <a:defRPr sz="3900" b="1" kern="1200">
        <a:solidFill>
          <a:srgbClr val="000066"/>
        </a:solidFill>
        <a:latin typeface="Arial" charset="0"/>
        <a:ea typeface="+mn-ea"/>
        <a:cs typeface="Arial" charset="0"/>
      </a:defRPr>
    </a:lvl5pPr>
    <a:lvl6pPr marL="2283984" algn="l" defTabSz="913592" rtl="0" eaLnBrk="1" latinLnBrk="0" hangingPunct="1">
      <a:defRPr sz="3900" b="1" kern="1200">
        <a:solidFill>
          <a:srgbClr val="000066"/>
        </a:solidFill>
        <a:latin typeface="Arial" charset="0"/>
        <a:ea typeface="+mn-ea"/>
        <a:cs typeface="Arial" charset="0"/>
      </a:defRPr>
    </a:lvl6pPr>
    <a:lvl7pPr marL="2740782" algn="l" defTabSz="913592" rtl="0" eaLnBrk="1" latinLnBrk="0" hangingPunct="1">
      <a:defRPr sz="3900" b="1" kern="1200">
        <a:solidFill>
          <a:srgbClr val="000066"/>
        </a:solidFill>
        <a:latin typeface="Arial" charset="0"/>
        <a:ea typeface="+mn-ea"/>
        <a:cs typeface="Arial" charset="0"/>
      </a:defRPr>
    </a:lvl7pPr>
    <a:lvl8pPr marL="3197577" algn="l" defTabSz="913592" rtl="0" eaLnBrk="1" latinLnBrk="0" hangingPunct="1">
      <a:defRPr sz="3900" b="1" kern="1200">
        <a:solidFill>
          <a:srgbClr val="000066"/>
        </a:solidFill>
        <a:latin typeface="Arial" charset="0"/>
        <a:ea typeface="+mn-ea"/>
        <a:cs typeface="Arial" charset="0"/>
      </a:defRPr>
    </a:lvl8pPr>
    <a:lvl9pPr marL="3654373" algn="l" defTabSz="913592" rtl="0" eaLnBrk="1" latinLnBrk="0" hangingPunct="1">
      <a:defRPr sz="3900" b="1"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H, David" initials="ohd" lastIdx="5" clrIdx="0"/>
  <p:cmAuthor id="1" name="GREVENDONK, Jan Peter Kamiel" initials="GJP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E7FB8"/>
    <a:srgbClr val="4189DD"/>
    <a:srgbClr val="72BBE8"/>
    <a:srgbClr val="000066"/>
    <a:srgbClr val="C4DAF4"/>
    <a:srgbClr val="66FF33"/>
    <a:srgbClr val="96C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7834B-4204-456E-A8CE-9AAF5BA2A040}" v="1" dt="2024-09-10T14:49:27.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280" autoAdjust="0"/>
  </p:normalViewPr>
  <p:slideViewPr>
    <p:cSldViewPr snapToGrid="0">
      <p:cViewPr varScale="1">
        <p:scale>
          <a:sx n="60" d="100"/>
          <a:sy n="60" d="100"/>
        </p:scale>
        <p:origin x="1176" y="60"/>
      </p:cViewPr>
      <p:guideLst>
        <p:guide orient="horz" pos="2382"/>
        <p:guide pos="3368"/>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OVARO, M. Carolina" userId="86abe332-972b-4b18-bb0e-2c12e22472d5" providerId="ADAL" clId="{B427834B-4204-456E-A8CE-9AAF5BA2A040}"/>
    <pc:docChg chg="undo custSel modSld">
      <pc:chgData name="DANOVARO, M. Carolina" userId="86abe332-972b-4b18-bb0e-2c12e22472d5" providerId="ADAL" clId="{B427834B-4204-456E-A8CE-9AAF5BA2A040}" dt="2024-09-10T14:49:35.908" v="14" actId="20577"/>
      <pc:docMkLst>
        <pc:docMk/>
      </pc:docMkLst>
      <pc:sldChg chg="modSp mod">
        <pc:chgData name="DANOVARO, M. Carolina" userId="86abe332-972b-4b18-bb0e-2c12e22472d5" providerId="ADAL" clId="{B427834B-4204-456E-A8CE-9AAF5BA2A040}" dt="2024-09-10T14:49:27.508" v="8" actId="404"/>
        <pc:sldMkLst>
          <pc:docMk/>
          <pc:sldMk cId="2138951005" sldId="505"/>
        </pc:sldMkLst>
        <pc:spChg chg="mod">
          <ac:chgData name="DANOVARO, M. Carolina" userId="86abe332-972b-4b18-bb0e-2c12e22472d5" providerId="ADAL" clId="{B427834B-4204-456E-A8CE-9AAF5BA2A040}" dt="2024-09-10T14:49:27.508" v="8" actId="404"/>
          <ac:spMkLst>
            <pc:docMk/>
            <pc:sldMk cId="2138951005" sldId="505"/>
            <ac:spMk id="4" creationId="{00000000-0000-0000-0000-000000000000}"/>
          </ac:spMkLst>
        </pc:spChg>
      </pc:sldChg>
      <pc:sldChg chg="modSp mod">
        <pc:chgData name="DANOVARO, M. Carolina" userId="86abe332-972b-4b18-bb0e-2c12e22472d5" providerId="ADAL" clId="{B427834B-4204-456E-A8CE-9AAF5BA2A040}" dt="2024-09-10T14:49:35.908" v="14" actId="20577"/>
        <pc:sldMkLst>
          <pc:docMk/>
          <pc:sldMk cId="3147641661" sldId="2147374584"/>
        </pc:sldMkLst>
        <pc:spChg chg="mod">
          <ac:chgData name="DANOVARO, M. Carolina" userId="86abe332-972b-4b18-bb0e-2c12e22472d5" providerId="ADAL" clId="{B427834B-4204-456E-A8CE-9AAF5BA2A040}" dt="2024-09-10T14:49:35.908" v="14" actId="20577"/>
          <ac:spMkLst>
            <pc:docMk/>
            <pc:sldMk cId="3147641661" sldId="2147374584"/>
            <ac:spMk id="4" creationId="{7F713043-1B82-4182-A148-3AB86CD9B2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50962"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29699" name="Rectangle 3"/>
          <p:cNvSpPr>
            <a:spLocks noGrp="1" noChangeArrowheads="1"/>
          </p:cNvSpPr>
          <p:nvPr>
            <p:ph type="dt" sz="quarter" idx="1"/>
          </p:nvPr>
        </p:nvSpPr>
        <p:spPr bwMode="auto">
          <a:xfrm>
            <a:off x="3856204" y="0"/>
            <a:ext cx="2950961"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lgn="r">
              <a:defRPr sz="1200" b="0">
                <a:solidFill>
                  <a:schemeClr val="tx1"/>
                </a:solidFill>
              </a:defRPr>
            </a:lvl1pPr>
          </a:lstStyle>
          <a:p>
            <a:fld id="{FD0ACA79-FB21-4A6A-B60B-AE0F3F243212}" type="datetime3">
              <a:rPr lang="en-GB"/>
              <a:pPr/>
              <a:t>10 September, 2024</a:t>
            </a:fld>
            <a:endParaRPr lang="en-GB"/>
          </a:p>
        </p:txBody>
      </p:sp>
      <p:sp>
        <p:nvSpPr>
          <p:cNvPr id="29700" name="Rectangle 4"/>
          <p:cNvSpPr>
            <a:spLocks noGrp="1" noChangeArrowheads="1"/>
          </p:cNvSpPr>
          <p:nvPr>
            <p:ph type="ftr" sz="quarter" idx="2"/>
          </p:nvPr>
        </p:nvSpPr>
        <p:spPr bwMode="auto">
          <a:xfrm>
            <a:off x="0" y="9441793"/>
            <a:ext cx="2950962"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defRPr sz="1200" b="0">
                <a:solidFill>
                  <a:schemeClr val="tx1"/>
                </a:solidFill>
              </a:defRPr>
            </a:lvl1pPr>
          </a:lstStyle>
          <a:p>
            <a:endParaRPr lang="en-GB"/>
          </a:p>
        </p:txBody>
      </p:sp>
      <p:sp>
        <p:nvSpPr>
          <p:cNvPr id="29701" name="Rectangle 5"/>
          <p:cNvSpPr>
            <a:spLocks noGrp="1" noChangeArrowheads="1"/>
          </p:cNvSpPr>
          <p:nvPr>
            <p:ph type="sldNum" sz="quarter" idx="3"/>
          </p:nvPr>
        </p:nvSpPr>
        <p:spPr bwMode="auto">
          <a:xfrm>
            <a:off x="3856204" y="9441793"/>
            <a:ext cx="2950961"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lgn="r">
              <a:defRPr sz="1200" b="0">
                <a:solidFill>
                  <a:schemeClr val="tx1"/>
                </a:solidFill>
              </a:defRPr>
            </a:lvl1pPr>
          </a:lstStyle>
          <a:p>
            <a:fld id="{6C7BE536-4193-4D08-8F85-6E52D7220F22}" type="slidenum">
              <a:rPr lang="en-GB"/>
              <a:pPr/>
              <a:t>‹#›</a:t>
            </a:fld>
            <a:endParaRPr lang="en-GB"/>
          </a:p>
        </p:txBody>
      </p:sp>
    </p:spTree>
    <p:extLst>
      <p:ext uri="{BB962C8B-B14F-4D97-AF65-F5344CB8AC3E}">
        <p14:creationId xmlns:p14="http://schemas.microsoft.com/office/powerpoint/2010/main" val="376343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50962"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31747" name="Rectangle 3"/>
          <p:cNvSpPr>
            <a:spLocks noGrp="1" noChangeArrowheads="1"/>
          </p:cNvSpPr>
          <p:nvPr>
            <p:ph type="dt" idx="1"/>
          </p:nvPr>
        </p:nvSpPr>
        <p:spPr bwMode="auto">
          <a:xfrm>
            <a:off x="3856204" y="0"/>
            <a:ext cx="2950961"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lvl1pPr algn="r">
              <a:defRPr sz="1200" b="0">
                <a:solidFill>
                  <a:schemeClr val="tx1"/>
                </a:solidFill>
              </a:defRPr>
            </a:lvl1pPr>
          </a:lstStyle>
          <a:p>
            <a:fld id="{4BBA2CD0-E030-4A51-A2C7-B9BB89510270}" type="datetime3">
              <a:rPr lang="en-GB"/>
              <a:pPr/>
              <a:t>10 September, 2024</a:t>
            </a:fld>
            <a:endParaRPr lang="en-GB"/>
          </a:p>
        </p:txBody>
      </p:sp>
      <p:sp>
        <p:nvSpPr>
          <p:cNvPr id="31748" name="Rectangle 4"/>
          <p:cNvSpPr>
            <a:spLocks noGrp="1" noRot="1" noChangeAspect="1" noChangeArrowheads="1" noTextEdit="1"/>
          </p:cNvSpPr>
          <p:nvPr>
            <p:ph type="sldImg" idx="2"/>
          </p:nvPr>
        </p:nvSpPr>
        <p:spPr bwMode="auto">
          <a:xfrm>
            <a:off x="768350" y="746125"/>
            <a:ext cx="527208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1366" y="4721699"/>
            <a:ext cx="5446057" cy="44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750" name="Rectangle 6"/>
          <p:cNvSpPr>
            <a:spLocks noGrp="1" noChangeArrowheads="1"/>
          </p:cNvSpPr>
          <p:nvPr>
            <p:ph type="ftr" sz="quarter" idx="4"/>
          </p:nvPr>
        </p:nvSpPr>
        <p:spPr bwMode="auto">
          <a:xfrm>
            <a:off x="0" y="9441793"/>
            <a:ext cx="2950962"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defRPr sz="1200" b="0">
                <a:solidFill>
                  <a:schemeClr val="tx1"/>
                </a:solidFill>
              </a:defRPr>
            </a:lvl1pPr>
          </a:lstStyle>
          <a:p>
            <a:endParaRPr lang="en-GB"/>
          </a:p>
        </p:txBody>
      </p:sp>
      <p:sp>
        <p:nvSpPr>
          <p:cNvPr id="31751" name="Rectangle 7"/>
          <p:cNvSpPr>
            <a:spLocks noGrp="1" noChangeArrowheads="1"/>
          </p:cNvSpPr>
          <p:nvPr>
            <p:ph type="sldNum" sz="quarter" idx="5"/>
          </p:nvPr>
        </p:nvSpPr>
        <p:spPr bwMode="auto">
          <a:xfrm>
            <a:off x="3856204" y="9441793"/>
            <a:ext cx="2950961" cy="4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9" tIns="46420" rIns="92839" bIns="46420" numCol="1" anchor="b" anchorCtr="0" compatLnSpc="1">
            <a:prstTxWarp prst="textNoShape">
              <a:avLst/>
            </a:prstTxWarp>
          </a:bodyPr>
          <a:lstStyle>
            <a:lvl1pPr algn="r">
              <a:defRPr sz="1200" b="0">
                <a:solidFill>
                  <a:schemeClr val="tx1"/>
                </a:solidFill>
              </a:defRPr>
            </a:lvl1pPr>
          </a:lstStyle>
          <a:p>
            <a:fld id="{429EA267-0AAA-4DA5-86D1-8B50BDEBDF15}" type="slidenum">
              <a:rPr lang="en-GB"/>
              <a:pPr/>
              <a:t>‹#›</a:t>
            </a:fld>
            <a:endParaRPr lang="en-GB"/>
          </a:p>
        </p:txBody>
      </p:sp>
    </p:spTree>
    <p:extLst>
      <p:ext uri="{BB962C8B-B14F-4D97-AF65-F5344CB8AC3E}">
        <p14:creationId xmlns:p14="http://schemas.microsoft.com/office/powerpoint/2010/main" val="648471889"/>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300" kern="1200">
        <a:solidFill>
          <a:schemeClr val="tx1"/>
        </a:solidFill>
        <a:latin typeface="Arial" charset="0"/>
        <a:ea typeface="+mn-ea"/>
        <a:cs typeface="Arial" charset="0"/>
      </a:defRPr>
    </a:lvl1pPr>
    <a:lvl2pPr marL="456798" algn="r" rtl="1" fontAlgn="base">
      <a:spcBef>
        <a:spcPct val="30000"/>
      </a:spcBef>
      <a:spcAft>
        <a:spcPct val="0"/>
      </a:spcAft>
      <a:defRPr sz="1300" kern="1200">
        <a:solidFill>
          <a:schemeClr val="tx1"/>
        </a:solidFill>
        <a:latin typeface="Arial" charset="0"/>
        <a:ea typeface="+mn-ea"/>
        <a:cs typeface="Arial" charset="0"/>
      </a:defRPr>
    </a:lvl2pPr>
    <a:lvl3pPr marL="913592" algn="r" rtl="1" fontAlgn="base">
      <a:spcBef>
        <a:spcPct val="30000"/>
      </a:spcBef>
      <a:spcAft>
        <a:spcPct val="0"/>
      </a:spcAft>
      <a:defRPr sz="1300" kern="1200">
        <a:solidFill>
          <a:schemeClr val="tx1"/>
        </a:solidFill>
        <a:latin typeface="Arial" charset="0"/>
        <a:ea typeface="+mn-ea"/>
        <a:cs typeface="Arial" charset="0"/>
      </a:defRPr>
    </a:lvl3pPr>
    <a:lvl4pPr marL="1370390" algn="r" rtl="1" fontAlgn="base">
      <a:spcBef>
        <a:spcPct val="30000"/>
      </a:spcBef>
      <a:spcAft>
        <a:spcPct val="0"/>
      </a:spcAft>
      <a:defRPr sz="1300" kern="1200">
        <a:solidFill>
          <a:schemeClr val="tx1"/>
        </a:solidFill>
        <a:latin typeface="Arial" charset="0"/>
        <a:ea typeface="+mn-ea"/>
        <a:cs typeface="Arial" charset="0"/>
      </a:defRPr>
    </a:lvl4pPr>
    <a:lvl5pPr marL="1827187" algn="r" rtl="1" fontAlgn="base">
      <a:spcBef>
        <a:spcPct val="30000"/>
      </a:spcBef>
      <a:spcAft>
        <a:spcPct val="0"/>
      </a:spcAft>
      <a:defRPr sz="1300" kern="1200">
        <a:solidFill>
          <a:schemeClr val="tx1"/>
        </a:solidFill>
        <a:latin typeface="Arial" charset="0"/>
        <a:ea typeface="+mn-ea"/>
        <a:cs typeface="Arial" charset="0"/>
      </a:defRPr>
    </a:lvl5pPr>
    <a:lvl6pPr marL="2283984" algn="l" defTabSz="913592" rtl="0" eaLnBrk="1" latinLnBrk="0" hangingPunct="1">
      <a:defRPr sz="1300" kern="1200">
        <a:solidFill>
          <a:schemeClr val="tx1"/>
        </a:solidFill>
        <a:latin typeface="+mn-lt"/>
        <a:ea typeface="+mn-ea"/>
        <a:cs typeface="+mn-cs"/>
      </a:defRPr>
    </a:lvl6pPr>
    <a:lvl7pPr marL="2740782" algn="l" defTabSz="913592" rtl="0" eaLnBrk="1" latinLnBrk="0" hangingPunct="1">
      <a:defRPr sz="1300" kern="1200">
        <a:solidFill>
          <a:schemeClr val="tx1"/>
        </a:solidFill>
        <a:latin typeface="+mn-lt"/>
        <a:ea typeface="+mn-ea"/>
        <a:cs typeface="+mn-cs"/>
      </a:defRPr>
    </a:lvl7pPr>
    <a:lvl8pPr marL="3197577" algn="l" defTabSz="913592" rtl="0" eaLnBrk="1" latinLnBrk="0" hangingPunct="1">
      <a:defRPr sz="1300" kern="1200">
        <a:solidFill>
          <a:schemeClr val="tx1"/>
        </a:solidFill>
        <a:latin typeface="+mn-lt"/>
        <a:ea typeface="+mn-ea"/>
        <a:cs typeface="+mn-cs"/>
      </a:defRPr>
    </a:lvl8pPr>
    <a:lvl9pPr marL="3654373" algn="l" defTabSz="913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03D0A7B7-3F04-4191-9090-D69D24DD6AFF}" type="datetime3">
              <a:rPr lang="en-GB"/>
              <a:pPr/>
              <a:t>10 September, 2024</a:t>
            </a:fld>
            <a:endParaRPr lang="en-GB"/>
          </a:p>
        </p:txBody>
      </p:sp>
      <p:sp>
        <p:nvSpPr>
          <p:cNvPr id="7" name="Rectangle 7"/>
          <p:cNvSpPr>
            <a:spLocks noGrp="1" noChangeArrowheads="1"/>
          </p:cNvSpPr>
          <p:nvPr>
            <p:ph type="sldNum" sz="quarter" idx="5"/>
          </p:nvPr>
        </p:nvSpPr>
        <p:spPr>
          <a:ln/>
        </p:spPr>
        <p:txBody>
          <a:bodyPr/>
          <a:lstStyle/>
          <a:p>
            <a:fld id="{2ABE4B7C-2465-44E5-852E-222E2BF8C8E7}" type="slidenum">
              <a:rPr lang="en-GB"/>
              <a:pPr/>
              <a:t>1</a:t>
            </a:fld>
            <a:endParaRPr lang="en-GB"/>
          </a:p>
        </p:txBody>
      </p:sp>
      <p:sp>
        <p:nvSpPr>
          <p:cNvPr id="248834" name="Rectangle 2"/>
          <p:cNvSpPr>
            <a:spLocks noGrp="1" noRot="1" noChangeAspect="1" noChangeArrowheads="1" noTextEdit="1"/>
          </p:cNvSpPr>
          <p:nvPr>
            <p:ph type="sldImg"/>
          </p:nvPr>
        </p:nvSpPr>
        <p:spPr>
          <a:xfrm>
            <a:off x="768350" y="746125"/>
            <a:ext cx="5272088" cy="3727450"/>
          </a:xfrm>
          <a:ln/>
        </p:spPr>
      </p:sp>
      <p:sp>
        <p:nvSpPr>
          <p:cNvPr id="248835" name="Rectangle 3"/>
          <p:cNvSpPr>
            <a:spLocks noGrp="1" noChangeArrowheads="1"/>
          </p:cNvSpPr>
          <p:nvPr>
            <p:ph type="body" idx="1"/>
          </p:nvPr>
        </p:nvSpPr>
        <p:spPr/>
        <p:txBody>
          <a:bodyPr/>
          <a:lstStyle/>
          <a:p>
            <a:pPr algn="l"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1" y="2"/>
            <a:ext cx="2865595" cy="53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1200" b="0" dirty="0">
                <a:solidFill>
                  <a:schemeClr val="tx1"/>
                </a:solidFill>
              </a:rPr>
              <a:t>World Health Organization</a:t>
            </a:r>
          </a:p>
        </p:txBody>
      </p:sp>
      <p:sp>
        <p:nvSpPr>
          <p:cNvPr id="123907" name="Rectangle 3"/>
          <p:cNvSpPr txBox="1">
            <a:spLocks noGrp="1" noChangeArrowheads="1"/>
          </p:cNvSpPr>
          <p:nvPr/>
        </p:nvSpPr>
        <p:spPr bwMode="auto">
          <a:xfrm>
            <a:off x="3744707" y="2"/>
            <a:ext cx="2865595" cy="53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fld id="{B1CD9A11-8ADD-4287-AB68-F2C88105901A}" type="datetime3">
              <a:rPr lang="en-US" sz="1200" b="0">
                <a:solidFill>
                  <a:schemeClr val="tx1"/>
                </a:solidFill>
              </a:rPr>
              <a:pPr algn="r" eaLnBrk="1" hangingPunct="1"/>
              <a:t>10 September 2024</a:t>
            </a:fld>
            <a:endParaRPr lang="en-US" sz="1200" b="0" dirty="0">
              <a:solidFill>
                <a:schemeClr val="tx1"/>
              </a:solidFill>
            </a:endParaRPr>
          </a:p>
        </p:txBody>
      </p:sp>
      <p:sp>
        <p:nvSpPr>
          <p:cNvPr id="123908" name="Rectangle 7"/>
          <p:cNvSpPr txBox="1">
            <a:spLocks noGrp="1" noChangeArrowheads="1"/>
          </p:cNvSpPr>
          <p:nvPr/>
        </p:nvSpPr>
        <p:spPr bwMode="auto">
          <a:xfrm>
            <a:off x="3744707" y="10150757"/>
            <a:ext cx="2865595" cy="53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fld id="{AAB7CA08-C2CD-4AF3-9E9D-1E89FA025281}" type="slidenum">
              <a:rPr lang="en-US" sz="1200" b="0">
                <a:solidFill>
                  <a:schemeClr val="tx1"/>
                </a:solidFill>
              </a:rPr>
              <a:pPr algn="r" eaLnBrk="1" hangingPunct="1"/>
              <a:t>3</a:t>
            </a:fld>
            <a:endParaRPr lang="en-US" sz="1200" b="0" dirty="0">
              <a:solidFill>
                <a:schemeClr val="tx1"/>
              </a:solidFill>
            </a:endParaRPr>
          </a:p>
        </p:txBody>
      </p:sp>
      <p:sp>
        <p:nvSpPr>
          <p:cNvPr id="123909" name="Rectangle 2"/>
          <p:cNvSpPr>
            <a:spLocks noGrp="1" noRot="1" noChangeAspect="1" noChangeArrowheads="1" noTextEdit="1"/>
          </p:cNvSpPr>
          <p:nvPr>
            <p:ph type="sldImg"/>
          </p:nvPr>
        </p:nvSpPr>
        <p:spPr>
          <a:xfrm>
            <a:off x="473075" y="801688"/>
            <a:ext cx="5665788" cy="4006850"/>
          </a:xfrm>
          <a:ln/>
        </p:spPr>
      </p:sp>
      <p:sp>
        <p:nvSpPr>
          <p:cNvPr id="123910" name="Rectangle 3"/>
          <p:cNvSpPr>
            <a:spLocks noGrp="1" noChangeArrowheads="1"/>
          </p:cNvSpPr>
          <p:nvPr>
            <p:ph type="body" idx="1"/>
          </p:nvPr>
        </p:nvSpPr>
        <p:spPr>
          <a:noFill/>
        </p:spPr>
        <p:txBody>
          <a:bodyPr/>
          <a:lstStyle/>
          <a:p>
            <a:pPr algn="l" eaLnBrk="1" hangingPunct="1"/>
            <a:r>
              <a:rPr lang="en-GB" dirty="0"/>
              <a:t>Font size</a:t>
            </a:r>
          </a:p>
        </p:txBody>
      </p:sp>
    </p:spTree>
    <p:extLst>
      <p:ext uri="{BB962C8B-B14F-4D97-AF65-F5344CB8AC3E}">
        <p14:creationId xmlns:p14="http://schemas.microsoft.com/office/powerpoint/2010/main" val="76335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04C9C5D5-57DE-40BC-896C-13618D8E0F09}"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3074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04C9C5D5-57DE-40BC-896C-13618D8E0F09}"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439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12</a:t>
            </a:fld>
            <a:endParaRPr lang="en-US"/>
          </a:p>
        </p:txBody>
      </p:sp>
    </p:spTree>
    <p:extLst>
      <p:ext uri="{BB962C8B-B14F-4D97-AF65-F5344CB8AC3E}">
        <p14:creationId xmlns:p14="http://schemas.microsoft.com/office/powerpoint/2010/main" val="386808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69CF0-BAB6-DF43-AD1B-C5189A6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84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F318C3-C23F-40DB-B020-B97407F07980}" type="slidenum">
              <a:rPr lang="en-US"/>
              <a:pPr>
                <a:defRPr/>
              </a:pPr>
              <a:t>14</a:t>
            </a:fld>
            <a:endParaRPr lang="en-US"/>
          </a:p>
        </p:txBody>
      </p:sp>
      <p:sp>
        <p:nvSpPr>
          <p:cNvPr id="38915" name="Rectangle 2"/>
          <p:cNvSpPr>
            <a:spLocks noGrp="1" noRot="1" noChangeAspect="1" noChangeArrowheads="1" noTextEdit="1"/>
          </p:cNvSpPr>
          <p:nvPr>
            <p:ph type="sldImg"/>
          </p:nvPr>
        </p:nvSpPr>
        <p:spPr>
          <a:xfrm>
            <a:off x="768350" y="746125"/>
            <a:ext cx="5272088" cy="3727450"/>
          </a:xfrm>
          <a:ln/>
        </p:spPr>
      </p:sp>
      <p:sp>
        <p:nvSpPr>
          <p:cNvPr id="38916"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sv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486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06637" y="6545165"/>
            <a:ext cx="9688571" cy="421623"/>
          </a:xfrm>
          <a:solidFill>
            <a:schemeClr val="bg2"/>
          </a:solidFill>
        </p:spPr>
        <p:txBody>
          <a:bodyPr tIns="108000" bIns="144000"/>
          <a:lstStyle>
            <a:lvl1pPr algn="ctr">
              <a:defRPr sz="95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01931" y="1478450"/>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06637" y="2626088"/>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06637" y="3255339"/>
            <a:ext cx="1612791" cy="344069"/>
          </a:xfrm>
        </p:spPr>
        <p:txBody>
          <a:bodyPr/>
          <a:lstStyle>
            <a:lvl1pPr marL="0" indent="0">
              <a:buFont typeface="Arial" panose="020B0604020202020204" pitchFamily="34" charset="0"/>
              <a:buNone/>
              <a:defRPr sz="958" b="0" i="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4437288" y="1478450"/>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4541993" y="2626088"/>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4541993" y="3255339"/>
            <a:ext cx="1612791" cy="344069"/>
          </a:xfrm>
        </p:spPr>
        <p:txBody>
          <a:bodyPr/>
          <a:lstStyle>
            <a:lvl1pPr marL="0" indent="0">
              <a:buFont typeface="Arial" panose="020B0604020202020204" pitchFamily="34" charset="0"/>
              <a:buNone/>
              <a:defRPr sz="958" b="0" i="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8472645" y="1478450"/>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8577351" y="2626088"/>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8577351" y="3255339"/>
            <a:ext cx="1612791" cy="344069"/>
          </a:xfrm>
        </p:spPr>
        <p:txBody>
          <a:bodyPr/>
          <a:lstStyle>
            <a:lvl1pPr marL="0" indent="0">
              <a:buFont typeface="Arial" panose="020B0604020202020204" pitchFamily="34" charset="0"/>
              <a:buNone/>
              <a:defRPr sz="958" b="0" i="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6454966" y="1478450"/>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6559671" y="2626088"/>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6559671" y="3255339"/>
            <a:ext cx="1612791" cy="344069"/>
          </a:xfrm>
        </p:spPr>
        <p:txBody>
          <a:bodyPr/>
          <a:lstStyle>
            <a:lvl1pPr marL="0" indent="0">
              <a:buFont typeface="Arial" panose="020B0604020202020204" pitchFamily="34" charset="0"/>
              <a:buNone/>
              <a:defRPr sz="958" b="0" i="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419610" y="1478450"/>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524315" y="2626088"/>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524315" y="3255339"/>
            <a:ext cx="1612791" cy="344069"/>
          </a:xfrm>
        </p:spPr>
        <p:txBody>
          <a:bodyPr/>
          <a:lstStyle>
            <a:lvl1pPr marL="0" indent="0">
              <a:buFont typeface="Arial" panose="020B0604020202020204" pitchFamily="34" charset="0"/>
              <a:buNone/>
              <a:defRPr sz="958" b="0" i="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1838644" y="6165554"/>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Tree>
    <p:extLst>
      <p:ext uri="{BB962C8B-B14F-4D97-AF65-F5344CB8AC3E}">
        <p14:creationId xmlns:p14="http://schemas.microsoft.com/office/powerpoint/2010/main" val="31962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442462"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06636" y="4060840"/>
            <a:ext cx="9690936" cy="351956"/>
          </a:xfrm>
        </p:spPr>
        <p:txBody>
          <a:bodyPr numCol="6" spcCol="360000" anchor="b" anchorCtr="0"/>
          <a:lstStyle>
            <a:lvl1pPr marL="0" indent="190823">
              <a:buClr>
                <a:schemeClr val="accent1"/>
              </a:buClr>
              <a:buSzPct val="100000"/>
              <a:buFont typeface="+mj-lt"/>
              <a:buAutoNum type="arabicPeriod"/>
              <a:defRPr sz="1489"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06637" y="4570210"/>
            <a:ext cx="9680128" cy="253852"/>
          </a:xfrm>
        </p:spPr>
        <p:txBody>
          <a:bodyPr numCol="6" spcCol="360000"/>
          <a:lstStyle>
            <a:lvl1pPr marL="0" indent="0" algn="l">
              <a:buFont typeface="Arial" panose="020B0604020202020204" pitchFamily="34" charset="0"/>
              <a:buNone/>
              <a:defRPr sz="958" b="0">
                <a:solidFill>
                  <a:schemeClr val="tx1"/>
                </a:solidFill>
                <a:latin typeface="Poppins" pitchFamily="2" charset="77"/>
                <a:cs typeface="Poppins" pitchFamily="2" charset="77"/>
              </a:defRPr>
            </a:lvl1pPr>
            <a:lvl2pPr marL="0" indent="0">
              <a:buFont typeface="Arial" panose="020B0604020202020204" pitchFamily="34" charset="0"/>
              <a:buNone/>
              <a:defRPr sz="958">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3724113"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083288"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5363379"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8645030"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004204" y="2345557"/>
            <a:ext cx="870570" cy="1138946"/>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06638" y="592286"/>
            <a:ext cx="6257205" cy="35689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70917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6295507" cy="35689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42462" y="2756676"/>
            <a:ext cx="1227748" cy="160623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06636" y="4771139"/>
            <a:ext cx="9690936" cy="351956"/>
          </a:xfrm>
        </p:spPr>
        <p:txBody>
          <a:bodyPr numCol="3" spcCol="720000" anchor="t" anchorCtr="0"/>
          <a:lstStyle>
            <a:lvl1pPr marL="0" indent="190823">
              <a:buClr>
                <a:schemeClr val="accent1"/>
              </a:buClr>
              <a:buSzPct val="100000"/>
              <a:buFont typeface="+mj-lt"/>
              <a:buAutoNum type="arabicPeriod"/>
              <a:defRPr sz="1489"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7158768" y="2756676"/>
            <a:ext cx="1227748" cy="160623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823414" y="2756676"/>
            <a:ext cx="1227748" cy="160623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Tree>
    <p:extLst>
      <p:ext uri="{BB962C8B-B14F-4D97-AF65-F5344CB8AC3E}">
        <p14:creationId xmlns:p14="http://schemas.microsoft.com/office/powerpoint/2010/main" val="29008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42463" y="571022"/>
            <a:ext cx="795545" cy="104079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06636" y="1895623"/>
            <a:ext cx="9690936" cy="351956"/>
          </a:xfrm>
        </p:spPr>
        <p:txBody>
          <a:bodyPr numCol="3" spcCol="720000" anchor="t" anchorCtr="0"/>
          <a:lstStyle>
            <a:lvl1pPr marL="0" indent="190823">
              <a:buClr>
                <a:schemeClr val="accent1"/>
              </a:buClr>
              <a:buSzPct val="100000"/>
              <a:buFont typeface="+mj-lt"/>
              <a:buAutoNum type="arabicPeriod"/>
              <a:defRPr sz="1489"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7158769" y="571022"/>
            <a:ext cx="795545" cy="104079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3823415" y="571022"/>
            <a:ext cx="795545" cy="1040793"/>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06637" y="3016482"/>
            <a:ext cx="2926668" cy="222497"/>
          </a:xfrm>
        </p:spPr>
        <p:txBody>
          <a:bodyPr numCol="1" spcCol="720000"/>
          <a:lstStyle>
            <a:lvl1pPr marL="0" indent="0">
              <a:buClr>
                <a:schemeClr val="accent2"/>
              </a:buClr>
              <a:buSzPct val="100000"/>
              <a:buFont typeface="Wingdings" panose="05000000000000000000" pitchFamily="2" charset="2"/>
              <a:buChar char="§"/>
              <a:defRPr sz="1276" b="0"/>
            </a:lvl1pPr>
            <a:lvl2pPr marL="0" indent="0">
              <a:buFont typeface="Arial" panose="020B0604020202020204" pitchFamily="34" charset="0"/>
              <a:buNone/>
              <a:defRPr sz="958"/>
            </a:lvl2pPr>
            <a:lvl3pPr marL="190823" indent="-190823">
              <a:defRPr lang="en-GB" sz="958" kern="1200" dirty="0">
                <a:solidFill>
                  <a:schemeClr val="tx1"/>
                </a:solidFill>
                <a:latin typeface="+mn-lt"/>
                <a:ea typeface="+mn-ea"/>
                <a:cs typeface="+mn-cs"/>
              </a:defRPr>
            </a:lvl3pPr>
          </a:lstStyle>
          <a:p>
            <a:pPr marL="0" marR="0" lvl="0" indent="-190823" algn="l" defTabSz="486345" rtl="0" eaLnBrk="1" fontAlgn="auto" latinLnBrk="0" hangingPunct="1">
              <a:lnSpc>
                <a:spcPct val="120000"/>
              </a:lnSpc>
              <a:spcBef>
                <a:spcPts val="266"/>
              </a:spcBef>
              <a:spcAft>
                <a:spcPts val="319"/>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7253376" y="3016482"/>
            <a:ext cx="2926668" cy="222497"/>
          </a:xfrm>
        </p:spPr>
        <p:txBody>
          <a:bodyPr numCol="1" spcCol="720000"/>
          <a:lstStyle>
            <a:lvl1pPr marL="0" indent="0">
              <a:buClr>
                <a:schemeClr val="accent2"/>
              </a:buClr>
              <a:buSzPct val="100000"/>
              <a:buFont typeface="Wingdings" panose="05000000000000000000" pitchFamily="2" charset="2"/>
              <a:buChar char="§"/>
              <a:defRPr sz="1276" b="0"/>
            </a:lvl1pPr>
            <a:lvl2pPr marL="0" indent="0">
              <a:buFont typeface="Arial" panose="020B0604020202020204" pitchFamily="34" charset="0"/>
              <a:buNone/>
              <a:defRPr sz="958"/>
            </a:lvl2pPr>
            <a:lvl3pPr marL="190823" indent="-190823">
              <a:defRPr lang="en-GB" sz="958" kern="1200" dirty="0">
                <a:solidFill>
                  <a:schemeClr val="tx1"/>
                </a:solidFill>
                <a:latin typeface="+mn-lt"/>
                <a:ea typeface="+mn-ea"/>
                <a:cs typeface="+mn-cs"/>
              </a:defRPr>
            </a:lvl3pPr>
          </a:lstStyle>
          <a:p>
            <a:pPr marL="0" marR="0" lvl="0" indent="-190823" algn="l" defTabSz="486345" rtl="0" eaLnBrk="1" fontAlgn="auto" latinLnBrk="0" hangingPunct="1">
              <a:lnSpc>
                <a:spcPct val="120000"/>
              </a:lnSpc>
              <a:spcBef>
                <a:spcPts val="266"/>
              </a:spcBef>
              <a:spcAft>
                <a:spcPts val="319"/>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3880007" y="3016482"/>
            <a:ext cx="2926668" cy="222497"/>
          </a:xfrm>
        </p:spPr>
        <p:txBody>
          <a:bodyPr numCol="1" spcCol="720000"/>
          <a:lstStyle>
            <a:lvl1pPr marL="0" indent="0">
              <a:buClr>
                <a:schemeClr val="accent2"/>
              </a:buClr>
              <a:buSzPct val="100000"/>
              <a:buFont typeface="Wingdings" panose="05000000000000000000" pitchFamily="2" charset="2"/>
              <a:buChar char="§"/>
              <a:defRPr sz="1276" b="0"/>
            </a:lvl1pPr>
            <a:lvl2pPr marL="0" indent="0">
              <a:buFont typeface="Arial" panose="020B0604020202020204" pitchFamily="34" charset="0"/>
              <a:buNone/>
              <a:defRPr sz="958"/>
            </a:lvl2pPr>
            <a:lvl3pPr marL="190823" indent="-190823">
              <a:defRPr lang="en-GB" sz="958" kern="1200" dirty="0">
                <a:solidFill>
                  <a:schemeClr val="tx1"/>
                </a:solidFill>
                <a:latin typeface="+mn-lt"/>
                <a:ea typeface="+mn-ea"/>
                <a:cs typeface="+mn-cs"/>
              </a:defRPr>
            </a:lvl3pPr>
          </a:lstStyle>
          <a:p>
            <a:pPr marL="0" marR="0" lvl="0" indent="-190823" algn="l" defTabSz="486345" rtl="0" eaLnBrk="1" fontAlgn="auto" latinLnBrk="0" hangingPunct="1">
              <a:lnSpc>
                <a:spcPct val="120000"/>
              </a:lnSpc>
              <a:spcBef>
                <a:spcPts val="266"/>
              </a:spcBef>
              <a:spcAft>
                <a:spcPts val="319"/>
              </a:spcAft>
              <a:buClrTx/>
              <a:buSzPct val="75000"/>
              <a:tabLst/>
              <a:defRPr/>
            </a:pPr>
            <a:r>
              <a:rPr lang="en-US"/>
              <a:t>Click to edit Master text styles</a:t>
            </a:r>
          </a:p>
        </p:txBody>
      </p:sp>
    </p:spTree>
    <p:extLst>
      <p:ext uri="{BB962C8B-B14F-4D97-AF65-F5344CB8AC3E}">
        <p14:creationId xmlns:p14="http://schemas.microsoft.com/office/powerpoint/2010/main" val="7823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01931" y="1750035"/>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4437288" y="1750035"/>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8472645" y="1750035"/>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6454966" y="1750035"/>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419610" y="1750035"/>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06637" y="3016482"/>
            <a:ext cx="1612791" cy="928716"/>
          </a:xfrm>
        </p:spPr>
        <p:txBody>
          <a:bodyPr/>
          <a:lstStyle>
            <a:lvl1pPr>
              <a:defRPr sz="958" b="1" i="0">
                <a:latin typeface="Poppins" pitchFamily="2" charset="77"/>
                <a:cs typeface="Poppins" pitchFamily="2" charset="77"/>
              </a:defRPr>
            </a:lvl1pPr>
            <a:lvl2pPr marL="0" indent="0">
              <a:buFont typeface="Arial" panose="020B0604020202020204" pitchFamily="34" charset="0"/>
              <a:buNone/>
              <a:defRPr sz="958">
                <a:latin typeface="Poppins" pitchFamily="2" charset="77"/>
                <a:cs typeface="Poppins" pitchFamily="2" charset="77"/>
              </a:defRPr>
            </a:lvl2pPr>
            <a:lvl3pPr marL="190823" indent="-190823">
              <a:defRPr lang="en-GB" sz="958"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523471" y="3016483"/>
            <a:ext cx="1612791" cy="928716"/>
          </a:xfrm>
        </p:spPr>
        <p:txBody>
          <a:bodyPr/>
          <a:lstStyle>
            <a:lvl1pPr>
              <a:defRPr sz="958" b="1" i="0">
                <a:latin typeface="Poppins" pitchFamily="2" charset="77"/>
                <a:cs typeface="Poppins" pitchFamily="2" charset="77"/>
              </a:defRPr>
            </a:lvl1pPr>
            <a:lvl2pPr marL="0" indent="0">
              <a:buFont typeface="Arial" panose="020B0604020202020204" pitchFamily="34" charset="0"/>
              <a:buNone/>
              <a:defRPr sz="958">
                <a:latin typeface="Poppins" pitchFamily="2" charset="77"/>
                <a:cs typeface="Poppins" pitchFamily="2" charset="77"/>
              </a:defRPr>
            </a:lvl2pPr>
            <a:lvl3pPr marL="190823" indent="-190823">
              <a:defRPr lang="en-GB" sz="958"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4540305" y="3016483"/>
            <a:ext cx="1612791" cy="928716"/>
          </a:xfrm>
        </p:spPr>
        <p:txBody>
          <a:bodyPr/>
          <a:lstStyle>
            <a:lvl1pPr>
              <a:defRPr sz="958" b="1" i="0">
                <a:latin typeface="Poppins" pitchFamily="2" charset="77"/>
                <a:cs typeface="Poppins" pitchFamily="2" charset="77"/>
              </a:defRPr>
            </a:lvl1pPr>
            <a:lvl2pPr marL="0" indent="0">
              <a:buFont typeface="Arial" panose="020B0604020202020204" pitchFamily="34" charset="0"/>
              <a:buNone/>
              <a:defRPr sz="958">
                <a:latin typeface="Poppins" pitchFamily="2" charset="77"/>
                <a:cs typeface="Poppins" pitchFamily="2" charset="77"/>
              </a:defRPr>
            </a:lvl2pPr>
            <a:lvl3pPr marL="190823" indent="-190823">
              <a:spcAft>
                <a:spcPts val="319"/>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6557139" y="3016483"/>
            <a:ext cx="1612791" cy="928716"/>
          </a:xfrm>
        </p:spPr>
        <p:txBody>
          <a:bodyPr/>
          <a:lstStyle>
            <a:lvl1pPr>
              <a:defRPr sz="958" b="1" i="0">
                <a:latin typeface="Poppins" pitchFamily="2" charset="77"/>
                <a:cs typeface="Poppins" pitchFamily="2" charset="77"/>
              </a:defRPr>
            </a:lvl1pPr>
            <a:lvl2pPr marL="0" indent="0">
              <a:buFont typeface="Arial" panose="020B0604020202020204" pitchFamily="34" charset="0"/>
              <a:buNone/>
              <a:defRPr sz="958">
                <a:latin typeface="Poppins" pitchFamily="2" charset="77"/>
                <a:cs typeface="Poppins" pitchFamily="2" charset="77"/>
              </a:defRPr>
            </a:lvl2pPr>
            <a:lvl3pPr marL="190823" indent="-190823">
              <a:defRPr lang="en-GB" sz="958"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8573973" y="3016482"/>
            <a:ext cx="1612791" cy="928716"/>
          </a:xfrm>
        </p:spPr>
        <p:txBody>
          <a:bodyPr/>
          <a:lstStyle>
            <a:lvl1pPr>
              <a:defRPr sz="958" b="1" i="0">
                <a:latin typeface="Poppins" pitchFamily="2" charset="77"/>
                <a:cs typeface="Poppins" pitchFamily="2" charset="77"/>
              </a:defRPr>
            </a:lvl1pPr>
            <a:lvl2pPr marL="0" indent="0">
              <a:buFont typeface="Arial" panose="020B0604020202020204" pitchFamily="34" charset="0"/>
              <a:buNone/>
              <a:defRPr sz="958">
                <a:latin typeface="Poppins" pitchFamily="2" charset="77"/>
                <a:cs typeface="Poppins" pitchFamily="2" charset="77"/>
              </a:defRPr>
            </a:lvl2pPr>
            <a:lvl3pPr marL="190823" indent="-190823">
              <a:defRPr lang="en-GB" sz="958"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46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01931" y="348914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06637" y="4636786"/>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06637" y="5041123"/>
            <a:ext cx="1612791" cy="458074"/>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4437288" y="348914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4541993" y="4636786"/>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4541993" y="5041123"/>
            <a:ext cx="1612791" cy="458074"/>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8472645" y="348914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8577351" y="4636786"/>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8577351" y="5041123"/>
            <a:ext cx="1612791" cy="458074"/>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6454966" y="348914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6559671" y="4636786"/>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6559671" y="5041123"/>
            <a:ext cx="1612791" cy="458074"/>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419610" y="348914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524315" y="4636786"/>
            <a:ext cx="1612791" cy="45807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524315" y="5041123"/>
            <a:ext cx="1612791" cy="458074"/>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01931" y="1806317"/>
            <a:ext cx="630362" cy="824687"/>
          </a:xfrm>
          <a:prstGeom prst="rect">
            <a:avLst/>
          </a:prstGeom>
          <a:noFill/>
        </p:spPr>
        <p:txBody>
          <a:bodyPr anchor="ctr" anchorCtr="0">
            <a:noAutofit/>
          </a:bodyPr>
          <a:lstStyle>
            <a:lvl1pPr algn="ctr">
              <a:buFont typeface="Arial" panose="020B0604020202020204" pitchFamily="34" charset="0"/>
              <a:buNone/>
              <a:defRPr sz="851"/>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325699" y="1710424"/>
            <a:ext cx="4021002" cy="222497"/>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325699" y="2114762"/>
            <a:ext cx="4021002" cy="222497"/>
          </a:xfrm>
        </p:spPr>
        <p:txBody>
          <a:bodyPr/>
          <a:lstStyle>
            <a:lvl1pPr marL="0" indent="0">
              <a:buFont typeface="Arial" panose="020B0604020202020204" pitchFamily="34" charset="0"/>
              <a:buNone/>
              <a:defRPr sz="1276" b="0">
                <a:solidFill>
                  <a:schemeClr val="tx1"/>
                </a:solidFill>
                <a:latin typeface="Poppins" pitchFamily="2" charset="77"/>
                <a:cs typeface="Poppins" pitchFamily="2" charset="77"/>
              </a:defRPr>
            </a:lvl1pPr>
            <a:lvl2pPr marL="0" indent="0">
              <a:buFont typeface="Arial" panose="020B0604020202020204" pitchFamily="34" charset="0"/>
              <a:buNone/>
              <a:defRPr sz="1276"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6646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840062" cy="35689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06637" y="1675700"/>
            <a:ext cx="6452856"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06636" y="3014985"/>
            <a:ext cx="2835175" cy="1575887"/>
          </a:xfrm>
        </p:spPr>
        <p:txBody>
          <a:bodyPr numCol="1" spcCol="756000" anchor="b">
            <a:normAutofit/>
          </a:bodyPr>
          <a:lstStyle>
            <a:lvl1pPr marL="0" indent="0">
              <a:buFont typeface="Arial" panose="020B0604020202020204" pitchFamily="34" charset="0"/>
              <a:buNone/>
              <a:defRPr sz="7978" b="0" i="0" spc="-27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351589" y="3014985"/>
            <a:ext cx="2835175" cy="1575887"/>
          </a:xfrm>
        </p:spPr>
        <p:txBody>
          <a:bodyPr numCol="1" spcCol="756000" anchor="b">
            <a:normAutofit/>
          </a:bodyPr>
          <a:lstStyle>
            <a:lvl1pPr marL="0" indent="0">
              <a:buFont typeface="Arial" panose="020B0604020202020204" pitchFamily="34" charset="0"/>
              <a:buNone/>
              <a:defRPr sz="7978" b="0" i="0" spc="-27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3929113" y="3014985"/>
            <a:ext cx="2835175" cy="1575887"/>
          </a:xfrm>
        </p:spPr>
        <p:txBody>
          <a:bodyPr numCol="1" spcCol="756000" anchor="b">
            <a:normAutofit/>
          </a:bodyPr>
          <a:lstStyle>
            <a:lvl1pPr marL="0" indent="0">
              <a:buFont typeface="Arial" panose="020B0604020202020204" pitchFamily="34" charset="0"/>
              <a:buNone/>
              <a:defRPr sz="7978" b="0" i="0" spc="-276">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06636" y="4684532"/>
            <a:ext cx="2835175" cy="22249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351589" y="4684532"/>
            <a:ext cx="2835175" cy="22249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3929113" y="4684532"/>
            <a:ext cx="2835175" cy="22249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89864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840062" cy="35689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06636" y="1675700"/>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481304" y="2363929"/>
            <a:ext cx="1663456" cy="1575887"/>
          </a:xfrm>
        </p:spPr>
        <p:txBody>
          <a:bodyPr numCol="1" spcCol="756000" anchor="b">
            <a:noAutofit/>
          </a:bodyPr>
          <a:lstStyle>
            <a:lvl1pPr marL="0" indent="0">
              <a:buFont typeface="Arial" panose="020B0604020202020204" pitchFamily="34" charset="0"/>
              <a:buNone/>
              <a:defRPr sz="5106" b="0" i="0" spc="-64"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06637" y="4033476"/>
            <a:ext cx="1612791" cy="4580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491263" y="2363929"/>
            <a:ext cx="1663456" cy="1575887"/>
          </a:xfrm>
        </p:spPr>
        <p:txBody>
          <a:bodyPr numCol="1" spcCol="756000" anchor="b">
            <a:noAutofit/>
          </a:bodyPr>
          <a:lstStyle>
            <a:lvl1pPr marL="0" indent="0">
              <a:buFont typeface="Arial" panose="020B0604020202020204" pitchFamily="34" charset="0"/>
              <a:buNone/>
              <a:defRPr sz="5106" b="0" i="0" spc="-64"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516594" y="4033476"/>
            <a:ext cx="1612791" cy="4580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4514973" y="2363929"/>
            <a:ext cx="1663456" cy="1575887"/>
          </a:xfrm>
        </p:spPr>
        <p:txBody>
          <a:bodyPr numCol="1" spcCol="756000" anchor="b">
            <a:noAutofit/>
          </a:bodyPr>
          <a:lstStyle>
            <a:lvl1pPr marL="0" indent="0">
              <a:buFont typeface="Arial" panose="020B0604020202020204" pitchFamily="34" charset="0"/>
              <a:buNone/>
              <a:defRPr sz="5106" b="0" i="0" spc="-64"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4540305" y="4033476"/>
            <a:ext cx="1612791" cy="4580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6545530" y="2363929"/>
            <a:ext cx="1663456" cy="1575887"/>
          </a:xfrm>
        </p:spPr>
        <p:txBody>
          <a:bodyPr numCol="1" spcCol="756000" anchor="b">
            <a:noAutofit/>
          </a:bodyPr>
          <a:lstStyle>
            <a:lvl1pPr marL="0" indent="0">
              <a:buFont typeface="Arial" panose="020B0604020202020204" pitchFamily="34" charset="0"/>
              <a:buNone/>
              <a:defRPr sz="5106" b="0" i="0" spc="-64"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6570862" y="4033476"/>
            <a:ext cx="1612791" cy="4580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8548641" y="2363929"/>
            <a:ext cx="1663456" cy="1575887"/>
          </a:xfrm>
        </p:spPr>
        <p:txBody>
          <a:bodyPr numCol="1" spcCol="756000" anchor="b">
            <a:noAutofit/>
          </a:bodyPr>
          <a:lstStyle>
            <a:lvl1pPr marL="0" indent="0">
              <a:buFont typeface="Arial" panose="020B0604020202020204" pitchFamily="34" charset="0"/>
              <a:buNone/>
              <a:defRPr sz="5106" b="0" i="0" spc="-64"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8573972" y="4033476"/>
            <a:ext cx="1612791" cy="458074"/>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0431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0693400" cy="7561263"/>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6495607" y="2324123"/>
            <a:ext cx="3696748" cy="1575887"/>
          </a:xfrm>
        </p:spPr>
        <p:txBody>
          <a:bodyPr numCol="1" spcCol="756000" anchor="b">
            <a:noAutofit/>
          </a:bodyPr>
          <a:lstStyle>
            <a:lvl1pPr marL="0" indent="0">
              <a:buFont typeface="Arial" panose="020B0604020202020204" pitchFamily="34" charset="0"/>
              <a:buNone/>
              <a:defRPr sz="10637" b="0" i="0" spc="-559">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6495608" y="3837408"/>
            <a:ext cx="3696747" cy="259751"/>
          </a:xfrm>
        </p:spPr>
        <p:txBody>
          <a:bodyPr numCol="1" spcCol="756000"/>
          <a:lstStyle>
            <a:lvl1pPr marL="0" indent="0">
              <a:buFont typeface="Arial" panose="020B0604020202020204" pitchFamily="34" charset="0"/>
              <a:buNone/>
              <a:defRPr sz="1489"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Tree>
    <p:extLst>
      <p:ext uri="{BB962C8B-B14F-4D97-AF65-F5344CB8AC3E}">
        <p14:creationId xmlns:p14="http://schemas.microsoft.com/office/powerpoint/2010/main" val="4728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25526" y="1664593"/>
            <a:ext cx="8065647" cy="500405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06637" y="592286"/>
            <a:ext cx="9659802" cy="35689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06636" y="1243573"/>
            <a:ext cx="4456710" cy="229165"/>
          </a:xfrm>
        </p:spPr>
        <p:txBody>
          <a:bodyPr/>
          <a:lstStyle>
            <a:lvl1pPr>
              <a:lnSpc>
                <a:spcPct val="100000"/>
              </a:lnSpc>
              <a:buFont typeface="Arial" panose="020B0604020202020204" pitchFamily="34" charset="0"/>
              <a:buNone/>
              <a:defRPr sz="1489">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06637" y="6587115"/>
            <a:ext cx="2754412" cy="148310"/>
          </a:xfrm>
        </p:spPr>
        <p:txBody>
          <a:bodyPr tIns="0" bIns="0" anchor="t" anchorCtr="0"/>
          <a:lstStyle>
            <a:lvl1pPr marL="190823" indent="-190823">
              <a:spcBef>
                <a:spcPts val="0"/>
              </a:spcBef>
              <a:buSzPct val="200000"/>
              <a:buFontTx/>
              <a:buBlip>
                <a:blip r:embed="rId4">
                  <a:extLst>
                    <a:ext uri="{96DAC541-7B7A-43D3-8B79-37D633B846F1}">
                      <asvg:svgBlip xmlns:asvg="http://schemas.microsoft.com/office/drawing/2016/SVG/main" r:embed="rId5"/>
                    </a:ext>
                  </a:extLst>
                </a:blip>
              </a:buBlip>
              <a:defRPr sz="1276"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06637" y="6105779"/>
            <a:ext cx="2754412" cy="148310"/>
          </a:xfrm>
        </p:spPr>
        <p:txBody>
          <a:bodyPr tIns="0" bIns="0" anchor="t" anchorCtr="0"/>
          <a:lstStyle>
            <a:lvl1pPr marL="190823" indent="-190823">
              <a:spcBef>
                <a:spcPts val="0"/>
              </a:spcBef>
              <a:buSzPct val="200000"/>
              <a:buFontTx/>
              <a:buBlip>
                <a:blip r:embed="rId6">
                  <a:extLst>
                    <a:ext uri="{96DAC541-7B7A-43D3-8B79-37D633B846F1}">
                      <asvg:svgBlip xmlns:asvg="http://schemas.microsoft.com/office/drawing/2016/SVG/main" r:embed="rId7"/>
                    </a:ext>
                  </a:extLst>
                </a:blip>
              </a:buBlip>
              <a:defRPr sz="1276"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316964" y="4590377"/>
            <a:ext cx="2029736" cy="148310"/>
          </a:xfrm>
        </p:spPr>
        <p:txBody>
          <a:bodyPr wrap="square" tIns="0" bIns="0" anchor="t" anchorCtr="0">
            <a:spAutoFit/>
          </a:bodyPr>
          <a:lstStyle>
            <a:lvl1pPr marL="190823" indent="-190823">
              <a:spcBef>
                <a:spcPts val="0"/>
              </a:spcBef>
              <a:buSzPct val="200000"/>
              <a:buFontTx/>
              <a:buBlip>
                <a:blip r:embed="rId4">
                  <a:extLst>
                    <a:ext uri="{96DAC541-7B7A-43D3-8B79-37D633B846F1}">
                      <asvg:svgBlip xmlns:asvg="http://schemas.microsoft.com/office/drawing/2016/SVG/main" r:embed="rId5"/>
                    </a:ext>
                  </a:extLst>
                </a:blip>
              </a:buBlip>
              <a:defRPr sz="1276"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196478" y="3347389"/>
            <a:ext cx="2029736" cy="148310"/>
          </a:xfrm>
        </p:spPr>
        <p:txBody>
          <a:bodyPr wrap="square" tIns="0" bIns="0" anchor="t" anchorCtr="0">
            <a:spAutoFit/>
          </a:bodyPr>
          <a:lstStyle>
            <a:lvl1pPr marL="190823" indent="-190823">
              <a:spcBef>
                <a:spcPts val="0"/>
              </a:spcBef>
              <a:buSzPct val="200000"/>
              <a:buFontTx/>
              <a:buBlip>
                <a:blip r:embed="rId6">
                  <a:extLst>
                    <a:ext uri="{96DAC541-7B7A-43D3-8B79-37D633B846F1}">
                      <asvg:svgBlip xmlns:asvg="http://schemas.microsoft.com/office/drawing/2016/SVG/main" r:embed="rId7"/>
                    </a:ext>
                  </a:extLst>
                </a:blip>
              </a:buBlip>
              <a:defRPr sz="1276"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11949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2507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06637" y="7147683"/>
            <a:ext cx="6644533" cy="98360"/>
          </a:xfrm>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2909023" y="897091"/>
            <a:ext cx="4875355" cy="1036117"/>
          </a:xfrm>
        </p:spPr>
        <p:txBody>
          <a:bodyPr lIns="0" tIns="0" rIns="0" bIns="0" anchor="b" anchorCtr="0"/>
          <a:lstStyle>
            <a:lvl1pPr algn="ctr">
              <a:defRPr sz="3723">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26116" y="2384626"/>
            <a:ext cx="9640324" cy="501099"/>
          </a:xfrm>
        </p:spPr>
        <p:txBody>
          <a:bodyPr/>
          <a:lstStyle>
            <a:lvl1pPr algn="ctr">
              <a:defRPr sz="2873">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933531" y="5836948"/>
            <a:ext cx="0" cy="83169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745"/>
          </a:p>
        </p:txBody>
      </p:sp>
      <p:sp>
        <p:nvSpPr>
          <p:cNvPr id="15" name="object 38">
            <a:extLst>
              <a:ext uri="{FF2B5EF4-FFF2-40B4-BE49-F238E27FC236}">
                <a16:creationId xmlns:a16="http://schemas.microsoft.com/office/drawing/2014/main" id="{5C6A6A71-005C-4561-B24C-20036B336094}"/>
              </a:ext>
            </a:extLst>
          </p:cNvPr>
          <p:cNvSpPr/>
          <p:nvPr userDrawn="1"/>
        </p:nvSpPr>
        <p:spPr>
          <a:xfrm>
            <a:off x="8573128" y="5836948"/>
            <a:ext cx="0" cy="83169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745"/>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06637" y="5779455"/>
            <a:ext cx="1488123"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Associated</a:t>
            </a:r>
            <a:r>
              <a:rPr sz="1224" b="0" i="0" spc="-54">
                <a:solidFill>
                  <a:srgbClr val="FFFFFF"/>
                </a:solidFill>
                <a:latin typeface="Poppins Medium" pitchFamily="2" charset="77"/>
                <a:cs typeface="Poppins Medium" pitchFamily="2" charset="77"/>
              </a:rPr>
              <a:t> </a:t>
            </a:r>
            <a:r>
              <a:rPr sz="1224" b="0" i="0" spc="-13">
                <a:solidFill>
                  <a:srgbClr val="FFFFFF"/>
                </a:solidFill>
                <a:latin typeface="Poppins Medium" pitchFamily="2" charset="77"/>
                <a:cs typeface="Poppins Medium" pitchFamily="2" charset="77"/>
              </a:rPr>
              <a:t>with</a:t>
            </a:r>
            <a:endParaRPr sz="1224"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434231" y="5779455"/>
            <a:ext cx="1529456"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Supported</a:t>
            </a:r>
            <a:r>
              <a:rPr sz="1224" b="0" i="0" spc="-59">
                <a:solidFill>
                  <a:srgbClr val="FFFFFF"/>
                </a:solidFill>
                <a:latin typeface="Poppins Medium" pitchFamily="2" charset="77"/>
                <a:cs typeface="Poppins Medium" pitchFamily="2" charset="77"/>
              </a:rPr>
              <a:t> </a:t>
            </a:r>
            <a:r>
              <a:rPr sz="1224" b="0" i="0" spc="-11">
                <a:solidFill>
                  <a:srgbClr val="FFFFFF"/>
                </a:solidFill>
                <a:latin typeface="Poppins Medium" pitchFamily="2" charset="77"/>
                <a:cs typeface="Poppins Medium" pitchFamily="2" charset="77"/>
              </a:rPr>
              <a:t>by</a:t>
            </a:r>
            <a:endParaRPr sz="1224"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8912452" y="5779455"/>
            <a:ext cx="1529455"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Hosted</a:t>
            </a:r>
            <a:r>
              <a:rPr sz="1224" b="0" i="0" spc="-56">
                <a:solidFill>
                  <a:srgbClr val="FFFFFF"/>
                </a:solidFill>
                <a:latin typeface="Poppins Medium" pitchFamily="2" charset="77"/>
                <a:cs typeface="Poppins Medium" pitchFamily="2" charset="77"/>
              </a:rPr>
              <a:t> </a:t>
            </a:r>
            <a:r>
              <a:rPr sz="1224" b="0" i="0" spc="-13">
                <a:solidFill>
                  <a:srgbClr val="FFFFFF"/>
                </a:solidFill>
                <a:latin typeface="Poppins Medium" pitchFamily="2" charset="77"/>
                <a:cs typeface="Poppins Medium" pitchFamily="2" charset="77"/>
              </a:rPr>
              <a:t>at</a:t>
            </a:r>
            <a:endParaRPr sz="1224" b="0" i="0">
              <a:latin typeface="Poppins Medium" pitchFamily="2" charset="77"/>
              <a:cs typeface="Poppins Medium" pitchFamily="2" charset="77"/>
            </a:endParaRPr>
          </a:p>
        </p:txBody>
      </p:sp>
    </p:spTree>
    <p:extLst>
      <p:ext uri="{BB962C8B-B14F-4D97-AF65-F5344CB8AC3E}">
        <p14:creationId xmlns:p14="http://schemas.microsoft.com/office/powerpoint/2010/main" val="99090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26117" y="1531560"/>
            <a:ext cx="6433376" cy="401648"/>
          </a:xfrm>
        </p:spPr>
        <p:txBody>
          <a:bodyPr lIns="0" tIns="0" rIns="0" bIns="0" anchor="b" anchorCtr="0"/>
          <a:lstStyle>
            <a:lvl1pPr algn="l">
              <a:defRPr sz="2873">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26116" y="2384627"/>
            <a:ext cx="7240616" cy="259751"/>
          </a:xfrm>
        </p:spPr>
        <p:txBody>
          <a:bodyPr/>
          <a:lstStyle>
            <a:lvl1pPr algn="l">
              <a:defRPr sz="1489">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2933531" y="5836948"/>
            <a:ext cx="0" cy="83169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745"/>
          </a:p>
        </p:txBody>
      </p:sp>
      <p:sp>
        <p:nvSpPr>
          <p:cNvPr id="15" name="object 38">
            <a:extLst>
              <a:ext uri="{FF2B5EF4-FFF2-40B4-BE49-F238E27FC236}">
                <a16:creationId xmlns:a16="http://schemas.microsoft.com/office/drawing/2014/main" id="{5C6A6A71-005C-4561-B24C-20036B336094}"/>
              </a:ext>
            </a:extLst>
          </p:cNvPr>
          <p:cNvSpPr/>
          <p:nvPr userDrawn="1"/>
        </p:nvSpPr>
        <p:spPr>
          <a:xfrm>
            <a:off x="8573128" y="5836948"/>
            <a:ext cx="0" cy="831696"/>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745"/>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26116" y="5779455"/>
            <a:ext cx="1649503"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Associated</a:t>
            </a:r>
            <a:r>
              <a:rPr sz="1224" b="0" i="0" spc="-54">
                <a:solidFill>
                  <a:srgbClr val="FFFFFF"/>
                </a:solidFill>
                <a:latin typeface="Poppins Medium" pitchFamily="2" charset="77"/>
                <a:cs typeface="Poppins Medium" pitchFamily="2" charset="77"/>
              </a:rPr>
              <a:t> </a:t>
            </a:r>
            <a:r>
              <a:rPr sz="1224" b="0" i="0" spc="-13">
                <a:solidFill>
                  <a:srgbClr val="FFFFFF"/>
                </a:solidFill>
                <a:latin typeface="Poppins Medium" pitchFamily="2" charset="77"/>
                <a:cs typeface="Poppins Medium" pitchFamily="2" charset="77"/>
              </a:rPr>
              <a:t>with</a:t>
            </a:r>
            <a:endParaRPr sz="1224"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434231" y="5779455"/>
            <a:ext cx="1912468"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Supported</a:t>
            </a:r>
            <a:r>
              <a:rPr sz="1224" b="0" i="0" spc="-59">
                <a:solidFill>
                  <a:srgbClr val="FFFFFF"/>
                </a:solidFill>
                <a:latin typeface="Poppins Medium" pitchFamily="2" charset="77"/>
                <a:cs typeface="Poppins Medium" pitchFamily="2" charset="77"/>
              </a:rPr>
              <a:t> </a:t>
            </a:r>
            <a:r>
              <a:rPr sz="1224" b="0" i="0" spc="-11">
                <a:solidFill>
                  <a:srgbClr val="FFFFFF"/>
                </a:solidFill>
                <a:latin typeface="Poppins Medium" pitchFamily="2" charset="77"/>
                <a:cs typeface="Poppins Medium" pitchFamily="2" charset="77"/>
              </a:rPr>
              <a:t>by</a:t>
            </a:r>
            <a:endParaRPr sz="1224"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8912452" y="5779455"/>
            <a:ext cx="1279902" cy="195546"/>
          </a:xfrm>
          <a:prstGeom prst="rect">
            <a:avLst/>
          </a:prstGeom>
        </p:spPr>
        <p:txBody>
          <a:bodyPr vert="horz" wrap="square" lIns="0" tIns="7092" rIns="0" bIns="0" rtlCol="0">
            <a:spAutoFit/>
          </a:bodyPr>
          <a:lstStyle/>
          <a:p>
            <a:pPr marL="6755">
              <a:lnSpc>
                <a:spcPct val="100000"/>
              </a:lnSpc>
              <a:spcBef>
                <a:spcPts val="56"/>
              </a:spcBef>
            </a:pPr>
            <a:r>
              <a:rPr sz="1224" b="0" i="0" spc="-11">
                <a:solidFill>
                  <a:srgbClr val="FFFFFF"/>
                </a:solidFill>
                <a:latin typeface="Poppins Medium" pitchFamily="2" charset="77"/>
                <a:cs typeface="Poppins Medium" pitchFamily="2" charset="77"/>
              </a:rPr>
              <a:t>Hosted</a:t>
            </a:r>
            <a:r>
              <a:rPr sz="1224" b="0" i="0" spc="-56">
                <a:solidFill>
                  <a:srgbClr val="FFFFFF"/>
                </a:solidFill>
                <a:latin typeface="Poppins Medium" pitchFamily="2" charset="77"/>
                <a:cs typeface="Poppins Medium" pitchFamily="2" charset="77"/>
              </a:rPr>
              <a:t> </a:t>
            </a:r>
            <a:r>
              <a:rPr sz="1224" b="0" i="0" spc="-13">
                <a:solidFill>
                  <a:srgbClr val="FFFFFF"/>
                </a:solidFill>
                <a:latin typeface="Poppins Medium" pitchFamily="2" charset="77"/>
                <a:cs typeface="Poppins Medium" pitchFamily="2" charset="77"/>
              </a:rPr>
              <a:t>at</a:t>
            </a:r>
            <a:endParaRPr sz="1224"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06823" y="5512801"/>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Tree>
    <p:extLst>
      <p:ext uri="{BB962C8B-B14F-4D97-AF65-F5344CB8AC3E}">
        <p14:creationId xmlns:p14="http://schemas.microsoft.com/office/powerpoint/2010/main" val="32481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313877" y="3286363"/>
            <a:ext cx="8065647" cy="988540"/>
          </a:xfrm>
        </p:spPr>
        <p:txBody>
          <a:bodyPr anchor="ctr"/>
          <a:lstStyle>
            <a:lvl1pPr algn="ctr">
              <a:defRPr sz="3723"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162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313033" y="4155222"/>
            <a:ext cx="8065647" cy="733149"/>
          </a:xfrm>
        </p:spPr>
        <p:txBody>
          <a:bodyPr anchor="ctr"/>
          <a:lstStyle>
            <a:lvl1pPr algn="ctr">
              <a:defRPr sz="234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7453" y="2528902"/>
            <a:ext cx="4336805" cy="1165394"/>
          </a:xfrm>
          <a:prstGeom prst="rect">
            <a:avLst/>
          </a:prstGeom>
        </p:spPr>
      </p:pic>
    </p:spTree>
    <p:extLst>
      <p:ext uri="{BB962C8B-B14F-4D97-AF65-F5344CB8AC3E}">
        <p14:creationId xmlns:p14="http://schemas.microsoft.com/office/powerpoint/2010/main" val="9573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745"/>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7453" y="3197936"/>
            <a:ext cx="4336805" cy="1165394"/>
          </a:xfrm>
          <a:prstGeom prst="rect">
            <a:avLst/>
          </a:prstGeom>
        </p:spPr>
      </p:pic>
    </p:spTree>
    <p:extLst>
      <p:ext uri="{BB962C8B-B14F-4D97-AF65-F5344CB8AC3E}">
        <p14:creationId xmlns:p14="http://schemas.microsoft.com/office/powerpoint/2010/main" val="15078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ntent slide (centered)">
  <p:cSld name="content slide (centered)">
    <p:spTree>
      <p:nvGrpSpPr>
        <p:cNvPr id="1" name="Shape 35"/>
        <p:cNvGrpSpPr/>
        <p:nvPr/>
      </p:nvGrpSpPr>
      <p:grpSpPr>
        <a:xfrm>
          <a:off x="0" y="0"/>
          <a:ext cx="0" cy="0"/>
          <a:chOff x="0" y="0"/>
          <a:chExt cx="0" cy="0"/>
        </a:xfrm>
      </p:grpSpPr>
      <p:sp>
        <p:nvSpPr>
          <p:cNvPr id="6" name="Google Shape;36;p25">
            <a:extLst>
              <a:ext uri="{FF2B5EF4-FFF2-40B4-BE49-F238E27FC236}">
                <a16:creationId xmlns:a16="http://schemas.microsoft.com/office/drawing/2014/main" id="{30F48CB5-B83D-4BA5-9BDD-149FEF00C106}"/>
              </a:ext>
            </a:extLst>
          </p:cNvPr>
          <p:cNvSpPr/>
          <p:nvPr userDrawn="1"/>
        </p:nvSpPr>
        <p:spPr>
          <a:xfrm>
            <a:off x="0" y="0"/>
            <a:ext cx="10693400" cy="7561263"/>
          </a:xfrm>
          <a:prstGeom prst="rect">
            <a:avLst/>
          </a:prstGeom>
          <a:solidFill>
            <a:srgbClr val="196BAC"/>
          </a:solidFill>
          <a:ln w="9525" cap="flat" cmpd="sng">
            <a:no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80187" tIns="40083" rIns="80187" bIns="40083" anchor="ctr" anchorCtr="0">
            <a:noAutofit/>
          </a:bodyPr>
          <a:lstStyle/>
          <a:p>
            <a:pPr marL="0" marR="0" lvl="0" indent="0" algn="ctr" rtl="0">
              <a:spcBef>
                <a:spcPts val="0"/>
              </a:spcBef>
              <a:spcAft>
                <a:spcPts val="0"/>
              </a:spcAft>
              <a:buNone/>
            </a:pPr>
            <a:endParaRPr sz="1579">
              <a:solidFill>
                <a:srgbClr val="D57F25"/>
              </a:solidFill>
              <a:latin typeface="Rockwell"/>
              <a:ea typeface="Rockwell"/>
              <a:cs typeface="Rockwell"/>
              <a:sym typeface="Rockwell"/>
            </a:endParaRPr>
          </a:p>
        </p:txBody>
      </p:sp>
      <p:pic>
        <p:nvPicPr>
          <p:cNvPr id="7" name="Google Shape;37;p25">
            <a:extLst>
              <a:ext uri="{FF2B5EF4-FFF2-40B4-BE49-F238E27FC236}">
                <a16:creationId xmlns:a16="http://schemas.microsoft.com/office/drawing/2014/main" id="{2332A5CF-D8CD-4484-90F3-F0CC54A7F568}"/>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747527" y="6204787"/>
            <a:ext cx="3198347" cy="1356476"/>
          </a:xfrm>
          <a:prstGeom prst="rect">
            <a:avLst/>
          </a:prstGeom>
          <a:noFill/>
          <a:ln>
            <a:noFill/>
          </a:ln>
        </p:spPr>
      </p:pic>
    </p:spTree>
    <p:extLst>
      <p:ext uri="{BB962C8B-B14F-4D97-AF65-F5344CB8AC3E}">
        <p14:creationId xmlns:p14="http://schemas.microsoft.com/office/powerpoint/2010/main" val="2096809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RT Image">
  <p:cSld name="Content: RT Image">
    <p:spTree>
      <p:nvGrpSpPr>
        <p:cNvPr id="1" name="Shape 60"/>
        <p:cNvGrpSpPr/>
        <p:nvPr/>
      </p:nvGrpSpPr>
      <p:grpSpPr>
        <a:xfrm>
          <a:off x="0" y="0"/>
          <a:ext cx="0" cy="0"/>
          <a:chOff x="0" y="0"/>
          <a:chExt cx="0" cy="0"/>
        </a:xfrm>
      </p:grpSpPr>
      <p:sp>
        <p:nvSpPr>
          <p:cNvPr id="61" name="Google Shape;61;p31"/>
          <p:cNvSpPr/>
          <p:nvPr/>
        </p:nvSpPr>
        <p:spPr>
          <a:xfrm>
            <a:off x="6057779" y="-4882"/>
            <a:ext cx="293758" cy="7577221"/>
          </a:xfrm>
          <a:custGeom>
            <a:avLst/>
            <a:gdLst/>
            <a:ahLst/>
            <a:cxnLst/>
            <a:rect l="l" t="t" r="r" b="b"/>
            <a:pathLst>
              <a:path w="334926" h="6872474" extrusionOk="0">
                <a:moveTo>
                  <a:pt x="0" y="0"/>
                </a:moveTo>
                <a:lnTo>
                  <a:pt x="334926" y="0"/>
                </a:lnTo>
                <a:lnTo>
                  <a:pt x="334926" y="6872474"/>
                </a:lnTo>
                <a:lnTo>
                  <a:pt x="0" y="6872474"/>
                </a:lnTo>
                <a:lnTo>
                  <a:pt x="0" y="6507788"/>
                </a:lnTo>
                <a:lnTo>
                  <a:pt x="31517" y="6490681"/>
                </a:lnTo>
                <a:cubicBezTo>
                  <a:pt x="113537" y="6435269"/>
                  <a:pt x="167463" y="6341431"/>
                  <a:pt x="167463" y="6234997"/>
                </a:cubicBezTo>
                <a:cubicBezTo>
                  <a:pt x="167463" y="6128564"/>
                  <a:pt x="113537" y="6034725"/>
                  <a:pt x="31517" y="5979313"/>
                </a:cubicBezTo>
                <a:lnTo>
                  <a:pt x="0" y="5962206"/>
                </a:lnTo>
                <a:close/>
              </a:path>
            </a:pathLst>
          </a:custGeom>
          <a:solidFill>
            <a:srgbClr val="EC881D"/>
          </a:solidFill>
          <a:ln>
            <a:noFill/>
          </a:ln>
        </p:spPr>
        <p:txBody>
          <a:bodyPr spcFirstLastPara="1" wrap="square" lIns="80187" tIns="40083" rIns="80187" bIns="40083" anchor="ctr" anchorCtr="0">
            <a:noAutofit/>
          </a:bodyPr>
          <a:lstStyle/>
          <a:p>
            <a:pPr marL="0" marR="0" lvl="0" indent="0" algn="ctr" rtl="0">
              <a:spcBef>
                <a:spcPts val="0"/>
              </a:spcBef>
              <a:spcAft>
                <a:spcPts val="0"/>
              </a:spcAft>
              <a:buNone/>
            </a:pPr>
            <a:endParaRPr sz="1579">
              <a:solidFill>
                <a:srgbClr val="D57F25"/>
              </a:solidFill>
              <a:latin typeface="Rockwell"/>
              <a:ea typeface="Rockwell"/>
              <a:cs typeface="Rockwell"/>
              <a:sym typeface="Rockwell"/>
            </a:endParaRPr>
          </a:p>
        </p:txBody>
      </p:sp>
      <p:sp>
        <p:nvSpPr>
          <p:cNvPr id="62" name="Google Shape;62;p31"/>
          <p:cNvSpPr>
            <a:spLocks noGrp="1"/>
          </p:cNvSpPr>
          <p:nvPr>
            <p:ph type="pic" idx="2"/>
          </p:nvPr>
        </p:nvSpPr>
        <p:spPr>
          <a:xfrm>
            <a:off x="6351537" y="0"/>
            <a:ext cx="4341864" cy="7571765"/>
          </a:xfrm>
          <a:prstGeom prst="rect">
            <a:avLst/>
          </a:prstGeom>
          <a:noFill/>
          <a:ln>
            <a:noFill/>
          </a:ln>
        </p:spPr>
        <p:txBody>
          <a:bodyPr spcFirstLastPara="1" wrap="square" lIns="91425" tIns="45700" rIns="91425" bIns="45700" anchor="t" anchorCtr="0">
            <a:noAutofit/>
          </a:bodyPr>
          <a:lstStyle>
            <a:lvl1pPr marR="0" lvl="0" algn="l" rtl="0">
              <a:spcBef>
                <a:spcPts val="351"/>
              </a:spcBef>
              <a:spcAft>
                <a:spcPts val="0"/>
              </a:spcAft>
              <a:buClr>
                <a:srgbClr val="F99D33"/>
              </a:buClr>
              <a:buSzPts val="2000"/>
              <a:buFont typeface="Arial"/>
              <a:buChar char="•"/>
              <a:defRPr sz="1754" b="1" i="0">
                <a:solidFill>
                  <a:srgbClr val="F99D33"/>
                </a:solidFill>
                <a:latin typeface="Arial"/>
                <a:ea typeface="Arial"/>
                <a:cs typeface="Arial"/>
                <a:sym typeface="Arial"/>
              </a:defRPr>
            </a:lvl1pPr>
            <a:lvl2pPr marR="0" lvl="1" algn="l" rtl="0">
              <a:lnSpc>
                <a:spcPct val="135000"/>
              </a:lnSpc>
              <a:spcBef>
                <a:spcPts val="175"/>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2pPr>
            <a:lvl3pPr marR="0" lvl="2" algn="l" rtl="0">
              <a:spcBef>
                <a:spcPts val="175"/>
              </a:spcBef>
              <a:spcAft>
                <a:spcPts val="0"/>
              </a:spcAft>
              <a:buClr>
                <a:schemeClr val="dk1"/>
              </a:buClr>
              <a:buSzPts val="1800"/>
              <a:buFont typeface="Arial"/>
              <a:buNone/>
              <a:defRPr sz="1579" b="1" i="0" u="none" strike="noStrike" cap="none">
                <a:solidFill>
                  <a:schemeClr val="dk1"/>
                </a:solidFill>
                <a:latin typeface="Arial"/>
                <a:ea typeface="Arial"/>
                <a:cs typeface="Arial"/>
                <a:sym typeface="Arial"/>
              </a:defRPr>
            </a:lvl3pPr>
            <a:lvl4pPr marR="0" lvl="3" algn="l" rtl="0">
              <a:lnSpc>
                <a:spcPct val="150000"/>
              </a:lnSpc>
              <a:spcBef>
                <a:spcPts val="0"/>
              </a:spcBef>
              <a:spcAft>
                <a:spcPts val="0"/>
              </a:spcAft>
              <a:buClr>
                <a:schemeClr val="dk1"/>
              </a:buClr>
              <a:buSzPts val="1600"/>
              <a:buFont typeface="Arial"/>
              <a:buNone/>
              <a:defRPr sz="1403"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5pPr>
            <a:lvl6pPr marR="0" lvl="5"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6pPr>
            <a:lvl7pPr marR="0" lvl="6"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7pPr>
            <a:lvl8pPr marR="0" lvl="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8pPr>
            <a:lvl9pPr marR="0" lvl="8"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9pPr>
          </a:lstStyle>
          <a:p>
            <a:endParaRPr/>
          </a:p>
        </p:txBody>
      </p:sp>
      <p:sp>
        <p:nvSpPr>
          <p:cNvPr id="63" name="Google Shape;63;p31"/>
          <p:cNvSpPr txBox="1">
            <a:spLocks noGrp="1"/>
          </p:cNvSpPr>
          <p:nvPr>
            <p:ph type="body" idx="1"/>
          </p:nvPr>
        </p:nvSpPr>
        <p:spPr>
          <a:xfrm>
            <a:off x="861068" y="1277836"/>
            <a:ext cx="4486215" cy="1731039"/>
          </a:xfrm>
          <a:prstGeom prst="rect">
            <a:avLst/>
          </a:prstGeom>
          <a:noFill/>
          <a:ln>
            <a:noFill/>
          </a:ln>
        </p:spPr>
        <p:txBody>
          <a:bodyPr spcFirstLastPara="1" wrap="square" lIns="91425" tIns="45700" rIns="91425" bIns="45700" anchor="t" anchorCtr="0">
            <a:noAutofit/>
          </a:bodyPr>
          <a:lstStyle>
            <a:lvl1pPr marL="401010" marR="0" lvl="0" indent="-200505" algn="l" rtl="0">
              <a:lnSpc>
                <a:spcPct val="100000"/>
              </a:lnSpc>
              <a:spcBef>
                <a:spcPts val="421"/>
              </a:spcBef>
              <a:spcAft>
                <a:spcPts val="0"/>
              </a:spcAft>
              <a:buClr>
                <a:schemeClr val="dk1"/>
              </a:buClr>
              <a:buSzPts val="2400"/>
              <a:buFont typeface="Arial"/>
              <a:buNone/>
              <a:defRPr sz="2105" b="1" i="0">
                <a:solidFill>
                  <a:schemeClr val="dk1"/>
                </a:solidFill>
                <a:latin typeface="Rockwell"/>
                <a:ea typeface="Rockwell"/>
                <a:cs typeface="Rockwell"/>
                <a:sym typeface="Rockwell"/>
              </a:defRPr>
            </a:lvl1pPr>
            <a:lvl2pPr marL="802020" marR="0" lvl="1" indent="-200505" algn="l" rtl="0">
              <a:lnSpc>
                <a:spcPct val="135000"/>
              </a:lnSpc>
              <a:spcBef>
                <a:spcPts val="175"/>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2pPr>
            <a:lvl3pPr marL="1203030" marR="0" lvl="2" indent="-200505" algn="l" rtl="0">
              <a:spcBef>
                <a:spcPts val="175"/>
              </a:spcBef>
              <a:spcAft>
                <a:spcPts val="0"/>
              </a:spcAft>
              <a:buClr>
                <a:schemeClr val="dk1"/>
              </a:buClr>
              <a:buSzPts val="1800"/>
              <a:buFont typeface="Arial"/>
              <a:buNone/>
              <a:defRPr sz="1579" b="1" i="0" u="none" strike="noStrike" cap="none">
                <a:solidFill>
                  <a:schemeClr val="dk1"/>
                </a:solidFill>
                <a:latin typeface="Arial"/>
                <a:ea typeface="Arial"/>
                <a:cs typeface="Arial"/>
                <a:sym typeface="Arial"/>
              </a:defRPr>
            </a:lvl3pPr>
            <a:lvl4pPr marL="1604040" marR="0" lvl="3" indent="-200505" algn="l" rtl="0">
              <a:lnSpc>
                <a:spcPct val="150000"/>
              </a:lnSpc>
              <a:spcBef>
                <a:spcPts val="0"/>
              </a:spcBef>
              <a:spcAft>
                <a:spcPts val="0"/>
              </a:spcAft>
              <a:buClr>
                <a:schemeClr val="dk1"/>
              </a:buClr>
              <a:buSzPts val="1600"/>
              <a:buFont typeface="Arial"/>
              <a:buNone/>
              <a:defRPr sz="1403" b="0" i="0" u="none" strike="noStrike" cap="none">
                <a:solidFill>
                  <a:schemeClr val="dk1"/>
                </a:solidFill>
                <a:latin typeface="Arial"/>
                <a:ea typeface="Arial"/>
                <a:cs typeface="Arial"/>
                <a:sym typeface="Arial"/>
              </a:defRPr>
            </a:lvl4pPr>
            <a:lvl5pPr marL="2005051" marR="0" lvl="4" indent="-200505" algn="l" rtl="0">
              <a:spcBef>
                <a:spcPts val="0"/>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5pPr>
            <a:lvl6pPr marL="2406061" marR="0" lvl="5"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6pPr>
            <a:lvl7pPr marL="2807071" marR="0" lvl="6"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7pPr>
            <a:lvl8pPr marL="3208081" marR="0" lvl="7"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8pPr>
            <a:lvl9pPr marL="3609091" marR="0" lvl="8"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9pPr>
          </a:lstStyle>
          <a:p>
            <a:endParaRPr/>
          </a:p>
        </p:txBody>
      </p:sp>
      <p:sp>
        <p:nvSpPr>
          <p:cNvPr id="64" name="Google Shape;64;p31"/>
          <p:cNvSpPr txBox="1">
            <a:spLocks noGrp="1"/>
          </p:cNvSpPr>
          <p:nvPr>
            <p:ph type="body" idx="3"/>
          </p:nvPr>
        </p:nvSpPr>
        <p:spPr>
          <a:xfrm>
            <a:off x="860485" y="3199534"/>
            <a:ext cx="4486215" cy="3600352"/>
          </a:xfrm>
          <a:prstGeom prst="rect">
            <a:avLst/>
          </a:prstGeom>
          <a:noFill/>
          <a:ln>
            <a:noFill/>
          </a:ln>
        </p:spPr>
        <p:txBody>
          <a:bodyPr spcFirstLastPara="1" wrap="square" lIns="91425" tIns="45700" rIns="91425" bIns="45700" anchor="t" anchorCtr="0">
            <a:noAutofit/>
          </a:bodyPr>
          <a:lstStyle>
            <a:lvl1pPr marL="401010" marR="0" lvl="0" indent="-200505" algn="l" rtl="0">
              <a:spcBef>
                <a:spcPts val="246"/>
              </a:spcBef>
              <a:spcAft>
                <a:spcPts val="0"/>
              </a:spcAft>
              <a:buClr>
                <a:schemeClr val="dk1"/>
              </a:buClr>
              <a:buSzPts val="1400"/>
              <a:buFont typeface="Arial"/>
              <a:buNone/>
              <a:defRPr sz="1228" b="1" i="0">
                <a:solidFill>
                  <a:schemeClr val="dk1"/>
                </a:solidFill>
                <a:latin typeface="Arial"/>
                <a:ea typeface="Arial"/>
                <a:cs typeface="Arial"/>
                <a:sym typeface="Arial"/>
              </a:defRPr>
            </a:lvl1pPr>
            <a:lvl2pPr marL="802020" marR="0" lvl="1" indent="-200505" algn="l" rtl="0">
              <a:lnSpc>
                <a:spcPct val="135000"/>
              </a:lnSpc>
              <a:spcBef>
                <a:spcPts val="175"/>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2pPr>
            <a:lvl3pPr marL="1203030" marR="0" lvl="2" indent="-200505" algn="l" rtl="0">
              <a:spcBef>
                <a:spcPts val="175"/>
              </a:spcBef>
              <a:spcAft>
                <a:spcPts val="0"/>
              </a:spcAft>
              <a:buClr>
                <a:schemeClr val="dk1"/>
              </a:buClr>
              <a:buSzPts val="1800"/>
              <a:buFont typeface="Arial"/>
              <a:buNone/>
              <a:defRPr sz="1579" b="1" i="0" u="none" strike="noStrike" cap="none">
                <a:solidFill>
                  <a:schemeClr val="dk1"/>
                </a:solidFill>
                <a:latin typeface="Arial"/>
                <a:ea typeface="Arial"/>
                <a:cs typeface="Arial"/>
                <a:sym typeface="Arial"/>
              </a:defRPr>
            </a:lvl3pPr>
            <a:lvl4pPr marL="1604040" marR="0" lvl="3" indent="-200505" algn="l" rtl="0">
              <a:lnSpc>
                <a:spcPct val="150000"/>
              </a:lnSpc>
              <a:spcBef>
                <a:spcPts val="0"/>
              </a:spcBef>
              <a:spcAft>
                <a:spcPts val="0"/>
              </a:spcAft>
              <a:buClr>
                <a:schemeClr val="dk1"/>
              </a:buClr>
              <a:buSzPts val="1600"/>
              <a:buFont typeface="Arial"/>
              <a:buNone/>
              <a:defRPr sz="1403" b="0" i="0" u="none" strike="noStrike" cap="none">
                <a:solidFill>
                  <a:schemeClr val="dk1"/>
                </a:solidFill>
                <a:latin typeface="Arial"/>
                <a:ea typeface="Arial"/>
                <a:cs typeface="Arial"/>
                <a:sym typeface="Arial"/>
              </a:defRPr>
            </a:lvl4pPr>
            <a:lvl5pPr marL="2005051" marR="0" lvl="4" indent="-200505" algn="l" rtl="0">
              <a:spcBef>
                <a:spcPts val="0"/>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5pPr>
            <a:lvl6pPr marL="2406061" marR="0" lvl="5"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6pPr>
            <a:lvl7pPr marL="2807071" marR="0" lvl="6"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7pPr>
            <a:lvl8pPr marL="3208081" marR="0" lvl="7"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8pPr>
            <a:lvl9pPr marL="3609091" marR="0" lvl="8" indent="-311897" algn="l" rtl="0">
              <a:spcBef>
                <a:spcPts val="351"/>
              </a:spcBef>
              <a:spcAft>
                <a:spcPts val="0"/>
              </a:spcAft>
              <a:buClr>
                <a:schemeClr val="dk1"/>
              </a:buClr>
              <a:buSzPts val="2000"/>
              <a:buFont typeface="Arial"/>
              <a:buChar char="•"/>
              <a:defRPr sz="1754" b="0" i="0" u="none" strike="noStrike" cap="none">
                <a:solidFill>
                  <a:schemeClr val="dk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27604658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7305478" cy="7561263"/>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1"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0693400" cy="124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1" noProof="0"/>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551500" y="7077948"/>
            <a:ext cx="265126" cy="227306"/>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877">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481204" y="5911952"/>
            <a:ext cx="2593150" cy="468287"/>
          </a:xfrm>
          <a:noFill/>
        </p:spPr>
        <p:txBody>
          <a:bodyPr wrap="square" lIns="91440" rIns="91440" anchor="ctr">
            <a:noAutofit/>
          </a:bodyPr>
          <a:lstStyle>
            <a:lvl1pPr marL="0" indent="0" algn="r">
              <a:buNone/>
              <a:defRPr sz="1754" b="1">
                <a:solidFill>
                  <a:schemeClr val="accent6"/>
                </a:solidFill>
              </a:defRPr>
            </a:lvl1pPr>
          </a:lstStyle>
          <a:p>
            <a:pPr lvl="0"/>
            <a:r>
              <a:rPr lang="en-US" noProof="0"/>
              <a:t>ADD TEXT </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7305478" cy="504084"/>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1" noProof="0"/>
          </a:p>
        </p:txBody>
      </p:sp>
    </p:spTree>
    <p:extLst>
      <p:ext uri="{BB962C8B-B14F-4D97-AF65-F5344CB8AC3E}">
        <p14:creationId xmlns:p14="http://schemas.microsoft.com/office/powerpoint/2010/main" val="18118251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65"/>
        <p:cNvGrpSpPr/>
        <p:nvPr/>
      </p:nvGrpSpPr>
      <p:grpSpPr>
        <a:xfrm>
          <a:off x="0" y="0"/>
          <a:ext cx="0" cy="0"/>
          <a:chOff x="0" y="0"/>
          <a:chExt cx="0" cy="0"/>
        </a:xfrm>
      </p:grpSpPr>
      <p:pic>
        <p:nvPicPr>
          <p:cNvPr id="5" name="Google Shape;66;p32" descr="Logo&#10;&#10;Description automatically generated">
            <a:extLst>
              <a:ext uri="{FF2B5EF4-FFF2-40B4-BE49-F238E27FC236}">
                <a16:creationId xmlns:a16="http://schemas.microsoft.com/office/drawing/2014/main" id="{1BACBA28-1AC9-4EB3-885A-CADF5E217C1E}"/>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4345848" y="5869991"/>
            <a:ext cx="2001705" cy="1631377"/>
          </a:xfrm>
          <a:prstGeom prst="rect">
            <a:avLst/>
          </a:prstGeom>
          <a:noFill/>
          <a:ln>
            <a:noFill/>
          </a:ln>
        </p:spPr>
      </p:pic>
      <p:sp>
        <p:nvSpPr>
          <p:cNvPr id="6" name="Google Shape;67;p32">
            <a:extLst>
              <a:ext uri="{FF2B5EF4-FFF2-40B4-BE49-F238E27FC236}">
                <a16:creationId xmlns:a16="http://schemas.microsoft.com/office/drawing/2014/main" id="{067653B7-29ED-4A89-BCAB-229AF852365F}"/>
              </a:ext>
            </a:extLst>
          </p:cNvPr>
          <p:cNvSpPr txBox="1"/>
          <p:nvPr userDrawn="1"/>
        </p:nvSpPr>
        <p:spPr>
          <a:xfrm>
            <a:off x="1784792" y="3013113"/>
            <a:ext cx="7123817" cy="1876313"/>
          </a:xfrm>
          <a:prstGeom prst="rect">
            <a:avLst/>
          </a:prstGeom>
          <a:noFill/>
          <a:ln>
            <a:noFill/>
          </a:ln>
        </p:spPr>
        <p:txBody>
          <a:bodyPr spcFirstLastPara="1" wrap="square" lIns="80187" tIns="40083" rIns="80187" bIns="40083" anchor="t" anchorCtr="0">
            <a:noAutofit/>
          </a:bodyPr>
          <a:lstStyle/>
          <a:p>
            <a:pPr marL="4010" marR="0" lvl="0" indent="0" algn="ctr" rtl="0">
              <a:spcBef>
                <a:spcPts val="0"/>
              </a:spcBef>
              <a:spcAft>
                <a:spcPts val="0"/>
              </a:spcAft>
              <a:buClr>
                <a:srgbClr val="196BAC"/>
              </a:buClr>
              <a:buSzPts val="9600"/>
              <a:buFont typeface="Arial"/>
              <a:buNone/>
            </a:pPr>
            <a:r>
              <a:rPr lang="en-US" sz="8420" b="1" i="0" cap="none">
                <a:solidFill>
                  <a:srgbClr val="196BAC"/>
                </a:solidFill>
                <a:latin typeface="Rockwell"/>
                <a:ea typeface="Rockwell"/>
                <a:cs typeface="Rockwell"/>
                <a:sym typeface="Rockwell"/>
              </a:rPr>
              <a:t>THANK YOU</a:t>
            </a:r>
            <a:endParaRPr sz="3421"/>
          </a:p>
        </p:txBody>
      </p:sp>
      <p:sp>
        <p:nvSpPr>
          <p:cNvPr id="7" name="Google Shape;68;p32">
            <a:extLst>
              <a:ext uri="{FF2B5EF4-FFF2-40B4-BE49-F238E27FC236}">
                <a16:creationId xmlns:a16="http://schemas.microsoft.com/office/drawing/2014/main" id="{1AF6E82B-CF3E-4863-9622-5C19B8E377AC}"/>
              </a:ext>
            </a:extLst>
          </p:cNvPr>
          <p:cNvSpPr/>
          <p:nvPr userDrawn="1"/>
        </p:nvSpPr>
        <p:spPr>
          <a:xfrm>
            <a:off x="0" y="0"/>
            <a:ext cx="10693400" cy="840140"/>
          </a:xfrm>
          <a:custGeom>
            <a:avLst/>
            <a:gdLst/>
            <a:ahLst/>
            <a:cxnLst/>
            <a:rect l="l" t="t" r="r" b="b"/>
            <a:pathLst>
              <a:path w="12248708" h="762000" extrusionOk="0">
                <a:moveTo>
                  <a:pt x="0" y="0"/>
                </a:moveTo>
                <a:lnTo>
                  <a:pt x="5105583" y="0"/>
                </a:lnTo>
                <a:lnTo>
                  <a:pt x="5137806" y="35454"/>
                </a:lnTo>
                <a:cubicBezTo>
                  <a:pt x="5386658" y="284306"/>
                  <a:pt x="5730444" y="438224"/>
                  <a:pt x="6110180" y="438224"/>
                </a:cubicBezTo>
                <a:cubicBezTo>
                  <a:pt x="6489915" y="438224"/>
                  <a:pt x="6833701" y="284306"/>
                  <a:pt x="7082553" y="35454"/>
                </a:cubicBezTo>
                <a:lnTo>
                  <a:pt x="7114775" y="0"/>
                </a:lnTo>
                <a:lnTo>
                  <a:pt x="12248708" y="0"/>
                </a:lnTo>
                <a:lnTo>
                  <a:pt x="12248708" y="762000"/>
                </a:lnTo>
                <a:lnTo>
                  <a:pt x="0" y="762000"/>
                </a:lnTo>
                <a:close/>
              </a:path>
            </a:pathLst>
          </a:custGeom>
          <a:solidFill>
            <a:srgbClr val="EC881D"/>
          </a:solidFill>
          <a:ln>
            <a:noFill/>
          </a:ln>
        </p:spPr>
        <p:txBody>
          <a:bodyPr spcFirstLastPara="1" wrap="square" lIns="80187" tIns="40083" rIns="80187" bIns="40083" anchor="ctr" anchorCtr="0">
            <a:noAutofit/>
          </a:bodyPr>
          <a:lstStyle/>
          <a:p>
            <a:pPr marL="0" marR="0" lvl="0" indent="0" algn="ctr" rtl="0">
              <a:spcBef>
                <a:spcPts val="0"/>
              </a:spcBef>
              <a:spcAft>
                <a:spcPts val="0"/>
              </a:spcAft>
              <a:buNone/>
            </a:pPr>
            <a:endParaRPr sz="1579">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095513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_Blank slid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20117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a:t>Click to edit Master subtitle style</a:t>
            </a:r>
          </a:p>
        </p:txBody>
      </p:sp>
    </p:spTree>
    <p:extLst>
      <p:ext uri="{BB962C8B-B14F-4D97-AF65-F5344CB8AC3E}">
        <p14:creationId xmlns:p14="http://schemas.microsoft.com/office/powerpoint/2010/main" val="1350292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1"/>
        <p:cNvGrpSpPr/>
        <p:nvPr/>
      </p:nvGrpSpPr>
      <p:grpSpPr>
        <a:xfrm>
          <a:off x="0" y="0"/>
          <a:ext cx="0" cy="0"/>
          <a:chOff x="0" y="0"/>
          <a:chExt cx="0" cy="0"/>
        </a:xfrm>
      </p:grpSpPr>
      <p:pic>
        <p:nvPicPr>
          <p:cNvPr id="132" name="Google Shape;132;p26" descr="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3162" y="386080"/>
            <a:ext cx="2317685" cy="1888899"/>
          </a:xfrm>
          <a:prstGeom prst="rect">
            <a:avLst/>
          </a:prstGeom>
          <a:noFill/>
          <a:ln>
            <a:noFill/>
          </a:ln>
        </p:spPr>
      </p:pic>
      <p:sp>
        <p:nvSpPr>
          <p:cNvPr id="134" name="Google Shape;134;p26"/>
          <p:cNvSpPr/>
          <p:nvPr/>
        </p:nvSpPr>
        <p:spPr>
          <a:xfrm>
            <a:off x="-12435" y="6708017"/>
            <a:ext cx="10743138" cy="840140"/>
          </a:xfrm>
          <a:custGeom>
            <a:avLst/>
            <a:gdLst/>
            <a:ahLst/>
            <a:cxnLst/>
            <a:rect l="l" t="t" r="r" b="b"/>
            <a:pathLst>
              <a:path w="12248708" h="762000" extrusionOk="0">
                <a:moveTo>
                  <a:pt x="0" y="0"/>
                </a:moveTo>
                <a:lnTo>
                  <a:pt x="5105583" y="0"/>
                </a:lnTo>
                <a:lnTo>
                  <a:pt x="5137806" y="35454"/>
                </a:lnTo>
                <a:cubicBezTo>
                  <a:pt x="5386658" y="284306"/>
                  <a:pt x="5730444" y="438224"/>
                  <a:pt x="6110180" y="438224"/>
                </a:cubicBezTo>
                <a:cubicBezTo>
                  <a:pt x="6489915" y="438224"/>
                  <a:pt x="6833701" y="284306"/>
                  <a:pt x="7082553" y="35454"/>
                </a:cubicBezTo>
                <a:lnTo>
                  <a:pt x="7114775" y="0"/>
                </a:lnTo>
                <a:lnTo>
                  <a:pt x="12248708" y="0"/>
                </a:lnTo>
                <a:lnTo>
                  <a:pt x="12248708" y="762000"/>
                </a:lnTo>
                <a:lnTo>
                  <a:pt x="0" y="762000"/>
                </a:lnTo>
                <a:close/>
              </a:path>
            </a:pathLst>
          </a:custGeom>
          <a:solidFill>
            <a:srgbClr val="EC881D"/>
          </a:solidFill>
          <a:ln w="9525" cap="flat" cmpd="sng">
            <a:solidFill>
              <a:srgbClr val="EC881D"/>
            </a:solidFill>
            <a:prstDash val="solid"/>
            <a:round/>
            <a:headEnd type="none" w="sm" len="sm"/>
            <a:tailEnd type="none" w="sm" len="sm"/>
          </a:ln>
        </p:spPr>
        <p:txBody>
          <a:bodyPr spcFirstLastPara="1" wrap="square" lIns="80194" tIns="40083" rIns="80194" bIns="4008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38" b="0" i="0" u="none" strike="noStrike" cap="none">
              <a:solidFill>
                <a:schemeClr val="lt1"/>
              </a:solidFill>
              <a:latin typeface="Calibri"/>
              <a:ea typeface="Calibri"/>
              <a:cs typeface="Calibri"/>
              <a:sym typeface="Calibri"/>
            </a:endParaRPr>
          </a:p>
        </p:txBody>
      </p:sp>
      <p:sp>
        <p:nvSpPr>
          <p:cNvPr id="135" name="Google Shape;135;p26"/>
          <p:cNvSpPr txBox="1">
            <a:spLocks noGrp="1"/>
          </p:cNvSpPr>
          <p:nvPr>
            <p:ph type="body" idx="1"/>
          </p:nvPr>
        </p:nvSpPr>
        <p:spPr>
          <a:xfrm>
            <a:off x="1379579" y="3013371"/>
            <a:ext cx="7811195" cy="1605020"/>
          </a:xfrm>
          <a:prstGeom prst="rect">
            <a:avLst/>
          </a:prstGeom>
          <a:noFill/>
          <a:ln>
            <a:noFill/>
          </a:ln>
        </p:spPr>
        <p:txBody>
          <a:bodyPr spcFirstLastPara="1" wrap="square" lIns="68575" tIns="34275" rIns="68575" bIns="34275" anchor="t" anchorCtr="0">
            <a:normAutofit/>
          </a:bodyPr>
          <a:lstStyle>
            <a:lvl1pPr marL="534667" marR="0" lvl="0" indent="-267333" algn="ctr">
              <a:lnSpc>
                <a:spcPct val="100000"/>
              </a:lnSpc>
              <a:spcBef>
                <a:spcPts val="1287"/>
              </a:spcBef>
              <a:spcAft>
                <a:spcPts val="0"/>
              </a:spcAft>
              <a:buClr>
                <a:schemeClr val="dk1"/>
              </a:buClr>
              <a:buSzPts val="5400"/>
              <a:buFont typeface="Arial"/>
              <a:buNone/>
              <a:defRPr sz="6315">
                <a:solidFill>
                  <a:schemeClr val="dk1"/>
                </a:solidFill>
                <a:latin typeface="Calibri"/>
                <a:ea typeface="Calibri"/>
                <a:cs typeface="Calibri"/>
                <a:sym typeface="Calibri"/>
              </a:defRPr>
            </a:lvl1pPr>
            <a:lvl2pPr marL="1069334" lvl="1" indent="-371297" algn="l">
              <a:lnSpc>
                <a:spcPct val="90000"/>
              </a:lnSpc>
              <a:spcBef>
                <a:spcPts val="467"/>
              </a:spcBef>
              <a:spcAft>
                <a:spcPts val="0"/>
              </a:spcAft>
              <a:buClr>
                <a:schemeClr val="dk1"/>
              </a:buClr>
              <a:buSzPts val="1400"/>
              <a:buChar char="•"/>
              <a:defRPr/>
            </a:lvl2pPr>
            <a:lvl3pPr marL="1604000" lvl="2" indent="-371297" algn="l">
              <a:lnSpc>
                <a:spcPct val="90000"/>
              </a:lnSpc>
              <a:spcBef>
                <a:spcPts val="467"/>
              </a:spcBef>
              <a:spcAft>
                <a:spcPts val="0"/>
              </a:spcAft>
              <a:buClr>
                <a:schemeClr val="dk1"/>
              </a:buClr>
              <a:buSzPts val="1400"/>
              <a:buChar char="•"/>
              <a:defRPr/>
            </a:lvl3pPr>
            <a:lvl4pPr marL="2138667" lvl="3" indent="-371297" algn="l">
              <a:lnSpc>
                <a:spcPct val="90000"/>
              </a:lnSpc>
              <a:spcBef>
                <a:spcPts val="467"/>
              </a:spcBef>
              <a:spcAft>
                <a:spcPts val="0"/>
              </a:spcAft>
              <a:buClr>
                <a:schemeClr val="dk1"/>
              </a:buClr>
              <a:buSzPts val="1400"/>
              <a:buChar char="•"/>
              <a:defRPr/>
            </a:lvl4pPr>
            <a:lvl5pPr marL="2673334" lvl="4" indent="-371297" algn="l">
              <a:lnSpc>
                <a:spcPct val="90000"/>
              </a:lnSpc>
              <a:spcBef>
                <a:spcPts val="467"/>
              </a:spcBef>
              <a:spcAft>
                <a:spcPts val="0"/>
              </a:spcAft>
              <a:buClr>
                <a:schemeClr val="dk1"/>
              </a:buClr>
              <a:buSzPts val="1400"/>
              <a:buChar char="•"/>
              <a:defRPr/>
            </a:lvl5pPr>
            <a:lvl6pPr marL="3208001" lvl="5" indent="-371297" algn="l">
              <a:lnSpc>
                <a:spcPct val="90000"/>
              </a:lnSpc>
              <a:spcBef>
                <a:spcPts val="467"/>
              </a:spcBef>
              <a:spcAft>
                <a:spcPts val="0"/>
              </a:spcAft>
              <a:buClr>
                <a:schemeClr val="dk1"/>
              </a:buClr>
              <a:buSzPts val="1400"/>
              <a:buChar char="•"/>
              <a:defRPr/>
            </a:lvl6pPr>
            <a:lvl7pPr marL="3742667" lvl="6" indent="-371297" algn="l">
              <a:lnSpc>
                <a:spcPct val="90000"/>
              </a:lnSpc>
              <a:spcBef>
                <a:spcPts val="467"/>
              </a:spcBef>
              <a:spcAft>
                <a:spcPts val="0"/>
              </a:spcAft>
              <a:buClr>
                <a:schemeClr val="dk1"/>
              </a:buClr>
              <a:buSzPts val="1400"/>
              <a:buChar char="•"/>
              <a:defRPr/>
            </a:lvl7pPr>
            <a:lvl8pPr marL="4277334" lvl="7" indent="-371297" algn="l">
              <a:lnSpc>
                <a:spcPct val="90000"/>
              </a:lnSpc>
              <a:spcBef>
                <a:spcPts val="467"/>
              </a:spcBef>
              <a:spcAft>
                <a:spcPts val="0"/>
              </a:spcAft>
              <a:buClr>
                <a:schemeClr val="dk1"/>
              </a:buClr>
              <a:buSzPts val="1400"/>
              <a:buChar char="•"/>
              <a:defRPr/>
            </a:lvl8pPr>
            <a:lvl9pPr marL="4812001" lvl="8" indent="-371297" algn="l">
              <a:lnSpc>
                <a:spcPct val="90000"/>
              </a:lnSpc>
              <a:spcBef>
                <a:spcPts val="467"/>
              </a:spcBef>
              <a:spcAft>
                <a:spcPts val="0"/>
              </a:spcAft>
              <a:buClr>
                <a:schemeClr val="dk1"/>
              </a:buClr>
              <a:buSzPts val="1400"/>
              <a:buChar char="•"/>
              <a:defRPr/>
            </a:lvl9pPr>
          </a:lstStyle>
          <a:p>
            <a:endParaRPr/>
          </a:p>
        </p:txBody>
      </p:sp>
      <p:sp>
        <p:nvSpPr>
          <p:cNvPr id="136" name="Google Shape;136;p26"/>
          <p:cNvSpPr txBox="1"/>
          <p:nvPr/>
        </p:nvSpPr>
        <p:spPr>
          <a:xfrm>
            <a:off x="1784791" y="3521104"/>
            <a:ext cx="7123818" cy="1876313"/>
          </a:xfrm>
          <a:prstGeom prst="rect">
            <a:avLst/>
          </a:prstGeom>
          <a:noFill/>
          <a:ln>
            <a:noFill/>
          </a:ln>
        </p:spPr>
        <p:txBody>
          <a:bodyPr spcFirstLastPara="1" wrap="square" lIns="80194" tIns="40083" rIns="80194" bIns="40083" anchor="t" anchorCtr="0">
            <a:noAutofit/>
          </a:bodyPr>
          <a:lstStyle/>
          <a:p>
            <a:pPr marL="0" marR="0" lvl="0" indent="0" algn="ctr" rtl="0">
              <a:lnSpc>
                <a:spcPct val="100000"/>
              </a:lnSpc>
              <a:spcBef>
                <a:spcPts val="0"/>
              </a:spcBef>
              <a:spcAft>
                <a:spcPts val="0"/>
              </a:spcAft>
              <a:buClr>
                <a:schemeClr val="dk1"/>
              </a:buClr>
              <a:buSzPts val="5400"/>
              <a:buFont typeface="Arial"/>
              <a:buNone/>
            </a:pPr>
            <a:endParaRPr sz="6315" b="1" i="0" u="none" strike="noStrike" cap="none">
              <a:solidFill>
                <a:schemeClr val="dk1"/>
              </a:solidFill>
              <a:latin typeface="Calibri"/>
              <a:ea typeface="Calibri"/>
              <a:cs typeface="Calibri"/>
              <a:sym typeface="Calibri"/>
            </a:endParaRPr>
          </a:p>
        </p:txBody>
      </p:sp>
      <p:sp>
        <p:nvSpPr>
          <p:cNvPr id="137" name="Google Shape;137;p26"/>
          <p:cNvSpPr txBox="1">
            <a:spLocks noGrp="1"/>
          </p:cNvSpPr>
          <p:nvPr>
            <p:ph type="body" idx="2"/>
          </p:nvPr>
        </p:nvSpPr>
        <p:spPr>
          <a:xfrm>
            <a:off x="3143016" y="5167092"/>
            <a:ext cx="4284321" cy="801634"/>
          </a:xfrm>
          <a:prstGeom prst="rect">
            <a:avLst/>
          </a:prstGeom>
          <a:noFill/>
          <a:ln>
            <a:noFill/>
          </a:ln>
        </p:spPr>
        <p:txBody>
          <a:bodyPr spcFirstLastPara="1" wrap="square" lIns="68575" tIns="34275" rIns="68575" bIns="34275" anchor="t" anchorCtr="0">
            <a:normAutofit/>
          </a:bodyPr>
          <a:lstStyle>
            <a:lvl1pPr marL="534667" lvl="0" indent="-267333" algn="ctr">
              <a:lnSpc>
                <a:spcPct val="90000"/>
              </a:lnSpc>
              <a:spcBef>
                <a:spcPts val="936"/>
              </a:spcBef>
              <a:spcAft>
                <a:spcPts val="0"/>
              </a:spcAft>
              <a:buClr>
                <a:schemeClr val="dk1"/>
              </a:buClr>
              <a:buSzPts val="1400"/>
              <a:buNone/>
              <a:defRPr sz="1638" b="0">
                <a:solidFill>
                  <a:schemeClr val="dk1"/>
                </a:solidFill>
                <a:latin typeface="Arial"/>
                <a:ea typeface="Arial"/>
                <a:cs typeface="Arial"/>
                <a:sym typeface="Arial"/>
              </a:defRPr>
            </a:lvl1pPr>
            <a:lvl2pPr marL="1069334" lvl="1" indent="-371297" algn="l">
              <a:lnSpc>
                <a:spcPct val="90000"/>
              </a:lnSpc>
              <a:spcBef>
                <a:spcPts val="467"/>
              </a:spcBef>
              <a:spcAft>
                <a:spcPts val="0"/>
              </a:spcAft>
              <a:buClr>
                <a:schemeClr val="dk1"/>
              </a:buClr>
              <a:buSzPts val="1400"/>
              <a:buChar char="•"/>
              <a:defRPr/>
            </a:lvl2pPr>
            <a:lvl3pPr marL="1604000" lvl="2" indent="-371297" algn="l">
              <a:lnSpc>
                <a:spcPct val="90000"/>
              </a:lnSpc>
              <a:spcBef>
                <a:spcPts val="467"/>
              </a:spcBef>
              <a:spcAft>
                <a:spcPts val="0"/>
              </a:spcAft>
              <a:buClr>
                <a:schemeClr val="dk1"/>
              </a:buClr>
              <a:buSzPts val="1400"/>
              <a:buChar char="•"/>
              <a:defRPr/>
            </a:lvl3pPr>
            <a:lvl4pPr marL="2138667" lvl="3" indent="-371297" algn="l">
              <a:lnSpc>
                <a:spcPct val="90000"/>
              </a:lnSpc>
              <a:spcBef>
                <a:spcPts val="467"/>
              </a:spcBef>
              <a:spcAft>
                <a:spcPts val="0"/>
              </a:spcAft>
              <a:buClr>
                <a:schemeClr val="dk1"/>
              </a:buClr>
              <a:buSzPts val="1400"/>
              <a:buChar char="•"/>
              <a:defRPr/>
            </a:lvl4pPr>
            <a:lvl5pPr marL="2673334" lvl="4" indent="-371297" algn="l">
              <a:lnSpc>
                <a:spcPct val="90000"/>
              </a:lnSpc>
              <a:spcBef>
                <a:spcPts val="467"/>
              </a:spcBef>
              <a:spcAft>
                <a:spcPts val="0"/>
              </a:spcAft>
              <a:buClr>
                <a:schemeClr val="dk1"/>
              </a:buClr>
              <a:buSzPts val="1400"/>
              <a:buChar char="•"/>
              <a:defRPr/>
            </a:lvl5pPr>
            <a:lvl6pPr marL="3208001" lvl="5" indent="-371297" algn="l">
              <a:lnSpc>
                <a:spcPct val="90000"/>
              </a:lnSpc>
              <a:spcBef>
                <a:spcPts val="467"/>
              </a:spcBef>
              <a:spcAft>
                <a:spcPts val="0"/>
              </a:spcAft>
              <a:buClr>
                <a:schemeClr val="dk1"/>
              </a:buClr>
              <a:buSzPts val="1400"/>
              <a:buChar char="•"/>
              <a:defRPr/>
            </a:lvl6pPr>
            <a:lvl7pPr marL="3742667" lvl="6" indent="-371297" algn="l">
              <a:lnSpc>
                <a:spcPct val="90000"/>
              </a:lnSpc>
              <a:spcBef>
                <a:spcPts val="467"/>
              </a:spcBef>
              <a:spcAft>
                <a:spcPts val="0"/>
              </a:spcAft>
              <a:buClr>
                <a:schemeClr val="dk1"/>
              </a:buClr>
              <a:buSzPts val="1400"/>
              <a:buChar char="•"/>
              <a:defRPr/>
            </a:lvl7pPr>
            <a:lvl8pPr marL="4277334" lvl="7" indent="-371297" algn="l">
              <a:lnSpc>
                <a:spcPct val="90000"/>
              </a:lnSpc>
              <a:spcBef>
                <a:spcPts val="467"/>
              </a:spcBef>
              <a:spcAft>
                <a:spcPts val="0"/>
              </a:spcAft>
              <a:buClr>
                <a:schemeClr val="dk1"/>
              </a:buClr>
              <a:buSzPts val="1400"/>
              <a:buChar char="•"/>
              <a:defRPr/>
            </a:lvl8pPr>
            <a:lvl9pPr marL="4812001" lvl="8" indent="-371297" algn="l">
              <a:lnSpc>
                <a:spcPct val="90000"/>
              </a:lnSpc>
              <a:spcBef>
                <a:spcPts val="467"/>
              </a:spcBef>
              <a:spcAft>
                <a:spcPts val="0"/>
              </a:spcAft>
              <a:buClr>
                <a:schemeClr val="dk1"/>
              </a:buClr>
              <a:buSzPts val="1400"/>
              <a:buChar char="•"/>
              <a:defRPr/>
            </a:lvl9pPr>
          </a:lstStyle>
          <a:p>
            <a:endParaRPr/>
          </a:p>
        </p:txBody>
      </p:sp>
      <p:pic>
        <p:nvPicPr>
          <p:cNvPr id="3" name="Graphic 2">
            <a:extLst>
              <a:ext uri="{FF2B5EF4-FFF2-40B4-BE49-F238E27FC236}">
                <a16:creationId xmlns:a16="http://schemas.microsoft.com/office/drawing/2014/main" id="{F1AB6B83-C208-2BC8-B80F-18A0A62BA90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8887" y="801142"/>
            <a:ext cx="3037223" cy="1168766"/>
          </a:xfrm>
          <a:prstGeom prst="rect">
            <a:avLst/>
          </a:prstGeom>
        </p:spPr>
      </p:pic>
    </p:spTree>
    <p:extLst>
      <p:ext uri="{BB962C8B-B14F-4D97-AF65-F5344CB8AC3E}">
        <p14:creationId xmlns:p14="http://schemas.microsoft.com/office/powerpoint/2010/main" val="4108072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21000" y="1984584"/>
            <a:ext cx="9851401" cy="1376211"/>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21425" y="1309829"/>
            <a:ext cx="7157000" cy="318553"/>
          </a:xfrm>
        </p:spPr>
        <p:txBody>
          <a:bodyPr lIns="18000" anchor="ctr">
            <a:normAutofit/>
          </a:bodyPr>
          <a:lstStyle>
            <a:lvl1pPr>
              <a:defRPr sz="1403" b="0">
                <a:solidFill>
                  <a:schemeClr val="tx1"/>
                </a:solidFill>
                <a:latin typeface="+mj-lt"/>
              </a:defRPr>
            </a:lvl1pPr>
          </a:lstStyle>
          <a:p>
            <a:pPr lvl="0"/>
            <a:r>
              <a:rPr lang="en-GB" noProof="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20999" y="396916"/>
            <a:ext cx="7157000" cy="356893"/>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1730541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778722-AF69-5927-719A-BDF49CAAE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3241" y="319843"/>
            <a:ext cx="1639175" cy="574992"/>
          </a:xfrm>
          <a:prstGeom prst="rect">
            <a:avLst/>
          </a:prstGeom>
        </p:spPr>
      </p:pic>
      <p:cxnSp>
        <p:nvCxnSpPr>
          <p:cNvPr id="3" name="Straight Connector 2">
            <a:extLst>
              <a:ext uri="{FF2B5EF4-FFF2-40B4-BE49-F238E27FC236}">
                <a16:creationId xmlns:a16="http://schemas.microsoft.com/office/drawing/2014/main" id="{659A62B4-61AF-4F4F-AD2A-2275BABC2E8D}"/>
              </a:ext>
            </a:extLst>
          </p:cNvPr>
          <p:cNvCxnSpPr>
            <a:cxnSpLocks/>
          </p:cNvCxnSpPr>
          <p:nvPr userDrawn="1"/>
        </p:nvCxnSpPr>
        <p:spPr>
          <a:xfrm>
            <a:off x="352882" y="7003969"/>
            <a:ext cx="10140017" cy="0"/>
          </a:xfrm>
          <a:prstGeom prst="line">
            <a:avLst/>
          </a:prstGeom>
          <a:ln w="12700">
            <a:solidFill>
              <a:srgbClr val="163056"/>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97D0CBF0-245E-38B0-BBC7-2B37A6E41CEE}"/>
              </a:ext>
            </a:extLst>
          </p:cNvPr>
          <p:cNvSpPr txBox="1">
            <a:spLocks/>
          </p:cNvSpPr>
          <p:nvPr userDrawn="1"/>
        </p:nvSpPr>
        <p:spPr>
          <a:xfrm>
            <a:off x="8084105" y="7105731"/>
            <a:ext cx="2406015" cy="243994"/>
          </a:xfrm>
          <a:prstGeom prst="rect">
            <a:avLst/>
          </a:prstGeom>
        </p:spPr>
        <p:txBody>
          <a:bodyPr lIns="0" tIns="0" rIns="0" bIns="0"/>
          <a:lstStyle>
            <a:defPPr>
              <a:defRPr lang="en-US"/>
            </a:defPPr>
            <a:lvl1pPr marL="0" algn="r" defTabSz="914400" rtl="0" eaLnBrk="1" latinLnBrk="0" hangingPunct="1">
              <a:defRPr sz="1000" kern="1200">
                <a:solidFill>
                  <a:schemeClr val="tx1"/>
                </a:solidFill>
                <a:latin typeface="Europa-Bold"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797D88-1BB3-5243-BDF3-B6074CC31C78}" type="slidenum">
              <a:rPr lang="en-US" sz="877" b="1" i="0" smtClean="0">
                <a:solidFill>
                  <a:srgbClr val="163056"/>
                </a:solidFill>
                <a:latin typeface="Arial" panose="020B0604020202020204" pitchFamily="34" charset="0"/>
              </a:rPr>
              <a:pPr/>
              <a:t>‹#›</a:t>
            </a:fld>
            <a:endParaRPr lang="en-US" sz="877" b="1" i="0" dirty="0">
              <a:solidFill>
                <a:srgbClr val="163056"/>
              </a:solidFill>
              <a:latin typeface="Arial" panose="020B0604020202020204" pitchFamily="34" charset="0"/>
            </a:endParaRPr>
          </a:p>
        </p:txBody>
      </p:sp>
      <p:pic>
        <p:nvPicPr>
          <p:cNvPr id="7" name="Picture 6">
            <a:extLst>
              <a:ext uri="{FF2B5EF4-FFF2-40B4-BE49-F238E27FC236}">
                <a16:creationId xmlns:a16="http://schemas.microsoft.com/office/drawing/2014/main" id="{3DD8513C-6584-8E1C-7C74-D251940B2B61}"/>
              </a:ext>
            </a:extLst>
          </p:cNvPr>
          <p:cNvPicPr>
            <a:picLocks noChangeAspect="1"/>
          </p:cNvPicPr>
          <p:nvPr userDrawn="1"/>
        </p:nvPicPr>
        <p:blipFill rotWithShape="1">
          <a:blip r:embed="rId3" cstate="screen">
            <a:alphaModFix amt="5000"/>
            <a:extLst>
              <a:ext uri="{28A0092B-C50C-407E-A947-70E740481C1C}">
                <a14:useLocalDpi xmlns:a14="http://schemas.microsoft.com/office/drawing/2010/main"/>
              </a:ext>
            </a:extLst>
          </a:blip>
          <a:srcRect/>
          <a:stretch/>
        </p:blipFill>
        <p:spPr>
          <a:xfrm>
            <a:off x="6353158" y="0"/>
            <a:ext cx="4340242" cy="4212856"/>
          </a:xfrm>
          <a:prstGeom prst="rect">
            <a:avLst/>
          </a:prstGeom>
        </p:spPr>
      </p:pic>
    </p:spTree>
    <p:extLst>
      <p:ext uri="{BB962C8B-B14F-4D97-AF65-F5344CB8AC3E}">
        <p14:creationId xmlns:p14="http://schemas.microsoft.com/office/powerpoint/2010/main" val="220155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1857" y="0"/>
            <a:ext cx="10693400" cy="7561263"/>
          </a:xfrm>
          <a:prstGeom prst="rect">
            <a:avLst/>
          </a:prstGeom>
          <a:solidFill>
            <a:srgbClr val="1E7FB8"/>
          </a:solidFill>
          <a:ln w="9525">
            <a:noFill/>
            <a:miter lim="800000"/>
            <a:headEnd/>
            <a:tailEnd/>
          </a:ln>
        </p:spPr>
        <p:txBody>
          <a:bodyPr wrap="none" lIns="91408" tIns="45704" rIns="91408" bIns="45704" anchor="ctr"/>
          <a:lstStyle/>
          <a:p>
            <a:pPr rtl="0">
              <a:spcBef>
                <a:spcPct val="50000"/>
              </a:spcBef>
              <a:defRPr/>
            </a:pPr>
            <a:endParaRPr lang="en-US">
              <a:latin typeface="Arial" pitchFamily="34" charset="0"/>
              <a:ea typeface="MS PGothic" pitchFamily="34" charset="-128"/>
              <a:cs typeface="Arial"/>
            </a:endParaRPr>
          </a:p>
        </p:txBody>
      </p:sp>
      <p:pic>
        <p:nvPicPr>
          <p:cNvPr id="5" name="Picture 17" descr="WHO-EN-white-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62861" y="5898485"/>
            <a:ext cx="3453077" cy="1057177"/>
          </a:xfrm>
          <a:prstGeom prst="rect">
            <a:avLst/>
          </a:prstGeom>
          <a:noFill/>
          <a:ln w="9525">
            <a:noFill/>
            <a:miter lim="800000"/>
            <a:headEnd/>
            <a:tailEnd/>
          </a:ln>
        </p:spPr>
      </p:pic>
      <p:sp>
        <p:nvSpPr>
          <p:cNvPr id="2050" name="Rectangle 3"/>
          <p:cNvSpPr>
            <a:spLocks noGrp="1" noChangeArrowheads="1"/>
          </p:cNvSpPr>
          <p:nvPr>
            <p:ph type="title"/>
          </p:nvPr>
        </p:nvSpPr>
        <p:spPr>
          <a:xfrm>
            <a:off x="803862" y="208290"/>
            <a:ext cx="9089390" cy="1620771"/>
          </a:xfrm>
          <a:noFill/>
        </p:spPr>
        <p:txBody>
          <a:bodyPr/>
          <a:lstStyle>
            <a:lvl1pPr>
              <a:defRPr sz="2700" smtClean="0">
                <a:solidFill>
                  <a:schemeClr val="bg1"/>
                </a:solidFill>
              </a:defRPr>
            </a:lvl1pPr>
          </a:lstStyle>
          <a:p>
            <a:r>
              <a:rPr lang="fr-FR"/>
              <a:t>Cliquez pour modifier le style du titre</a:t>
            </a:r>
          </a:p>
        </p:txBody>
      </p:sp>
      <p:sp>
        <p:nvSpPr>
          <p:cNvPr id="62475" name="Rectangle 4"/>
          <p:cNvSpPr>
            <a:spLocks noGrp="1" noChangeArrowheads="1"/>
          </p:cNvSpPr>
          <p:nvPr>
            <p:ph type="subTitle" idx="1"/>
          </p:nvPr>
        </p:nvSpPr>
        <p:spPr>
          <a:xfrm>
            <a:off x="1726539" y="2642941"/>
            <a:ext cx="7485380" cy="1932323"/>
          </a:xfrm>
        </p:spPr>
        <p:txBody>
          <a:bodyPr/>
          <a:lstStyle>
            <a:lvl1pPr marL="0" indent="0" algn="ctr">
              <a:buFont typeface="Wingdings" pitchFamily="2" charset="2"/>
              <a:buNone/>
              <a:defRPr sz="3700" b="1" smtClean="0">
                <a:solidFill>
                  <a:schemeClr val="bg1"/>
                </a:solidFill>
              </a:defRPr>
            </a:lvl1pPr>
          </a:lstStyle>
          <a:p>
            <a:r>
              <a:rPr lang="fr-FR"/>
              <a:t>Cliquez pour modifier le style des sous-titres du masque</a:t>
            </a:r>
          </a:p>
        </p:txBody>
      </p:sp>
    </p:spTree>
    <p:extLst>
      <p:ext uri="{BB962C8B-B14F-4D97-AF65-F5344CB8AC3E}">
        <p14:creationId xmlns:p14="http://schemas.microsoft.com/office/powerpoint/2010/main" val="18475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397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2" y="4859344"/>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2" y="3205166"/>
            <a:ext cx="9090025" cy="1654175"/>
          </a:xfrm>
        </p:spPr>
        <p:txBody>
          <a:bodyPr anchor="b"/>
          <a:lstStyle>
            <a:lvl1pPr marL="0" indent="0">
              <a:buNone/>
              <a:defRPr sz="2100"/>
            </a:lvl1pPr>
            <a:lvl2pPr marL="457040" indent="0">
              <a:buNone/>
              <a:defRPr sz="1800"/>
            </a:lvl2pPr>
            <a:lvl3pPr marL="914077" indent="0">
              <a:buNone/>
              <a:defRPr sz="1600"/>
            </a:lvl3pPr>
            <a:lvl4pPr marL="1371116" indent="0">
              <a:buNone/>
              <a:defRPr sz="1400"/>
            </a:lvl4pPr>
            <a:lvl5pPr marL="1828154" indent="0">
              <a:buNone/>
              <a:defRPr sz="1400"/>
            </a:lvl5pPr>
            <a:lvl6pPr marL="2285194" indent="0">
              <a:buNone/>
              <a:defRPr sz="1400"/>
            </a:lvl6pPr>
            <a:lvl7pPr marL="2742233" indent="0">
              <a:buNone/>
              <a:defRPr sz="1400"/>
            </a:lvl7pPr>
            <a:lvl8pPr marL="3199271" indent="0">
              <a:buNone/>
              <a:defRPr sz="1400"/>
            </a:lvl8pPr>
            <a:lvl9pPr marL="3656309" indent="0">
              <a:buNone/>
              <a:defRPr sz="1400"/>
            </a:lvl9pPr>
          </a:lstStyle>
          <a:p>
            <a:pPr lvl="0"/>
            <a:r>
              <a:rPr lang="en-US"/>
              <a:t>Click to edit Master text styles</a:t>
            </a:r>
          </a:p>
        </p:txBody>
      </p:sp>
    </p:spTree>
    <p:extLst>
      <p:ext uri="{BB962C8B-B14F-4D97-AF65-F5344CB8AC3E}">
        <p14:creationId xmlns:p14="http://schemas.microsoft.com/office/powerpoint/2010/main" val="400838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79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0" y="303218"/>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0" y="1692277"/>
            <a:ext cx="4724400" cy="704850"/>
          </a:xfrm>
        </p:spPr>
        <p:txBody>
          <a:bodyPr anchor="b"/>
          <a:lstStyle>
            <a:lvl1pPr marL="0" indent="0">
              <a:buNone/>
              <a:defRPr sz="2400" b="1"/>
            </a:lvl1pPr>
            <a:lvl2pPr marL="457040" indent="0">
              <a:buNone/>
              <a:defRPr sz="2100" b="1"/>
            </a:lvl2pPr>
            <a:lvl3pPr marL="914077" indent="0">
              <a:buNone/>
              <a:defRPr sz="1800" b="1"/>
            </a:lvl3pPr>
            <a:lvl4pPr marL="1371116" indent="0">
              <a:buNone/>
              <a:defRPr sz="1600" b="1"/>
            </a:lvl4pPr>
            <a:lvl5pPr marL="1828154" indent="0">
              <a:buNone/>
              <a:defRPr sz="1600" b="1"/>
            </a:lvl5pPr>
            <a:lvl6pPr marL="2285194" indent="0">
              <a:buNone/>
              <a:defRPr sz="1600" b="1"/>
            </a:lvl6pPr>
            <a:lvl7pPr marL="2742233" indent="0">
              <a:buNone/>
              <a:defRPr sz="1600" b="1"/>
            </a:lvl7pPr>
            <a:lvl8pPr marL="3199271" indent="0">
              <a:buNone/>
              <a:defRPr sz="1600" b="1"/>
            </a:lvl8pPr>
            <a:lvl9pPr marL="3656309"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0"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7" y="1692277"/>
            <a:ext cx="4725988" cy="704850"/>
          </a:xfrm>
        </p:spPr>
        <p:txBody>
          <a:bodyPr anchor="b"/>
          <a:lstStyle>
            <a:lvl1pPr marL="0" indent="0">
              <a:buNone/>
              <a:defRPr sz="2400" b="1"/>
            </a:lvl1pPr>
            <a:lvl2pPr marL="457040" indent="0">
              <a:buNone/>
              <a:defRPr sz="2100" b="1"/>
            </a:lvl2pPr>
            <a:lvl3pPr marL="914077" indent="0">
              <a:buNone/>
              <a:defRPr sz="1800" b="1"/>
            </a:lvl3pPr>
            <a:lvl4pPr marL="1371116" indent="0">
              <a:buNone/>
              <a:defRPr sz="1600" b="1"/>
            </a:lvl4pPr>
            <a:lvl5pPr marL="1828154" indent="0">
              <a:buNone/>
              <a:defRPr sz="1600" b="1"/>
            </a:lvl5pPr>
            <a:lvl6pPr marL="2285194" indent="0">
              <a:buNone/>
              <a:defRPr sz="1600" b="1"/>
            </a:lvl6pPr>
            <a:lvl7pPr marL="2742233" indent="0">
              <a:buNone/>
              <a:defRPr sz="1600" b="1"/>
            </a:lvl7pPr>
            <a:lvl8pPr marL="3199271" indent="0">
              <a:buNone/>
              <a:defRPr sz="1600" b="1"/>
            </a:lvl8pPr>
            <a:lvl9pPr marL="36563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7"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9198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0621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05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086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3" y="301630"/>
            <a:ext cx="3517901" cy="1281113"/>
          </a:xfrm>
        </p:spPr>
        <p:txBody>
          <a:bodyPr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93" y="1582743"/>
            <a:ext cx="3517901" cy="5172075"/>
          </a:xfrm>
        </p:spPr>
        <p:txBody>
          <a:bodyPr/>
          <a:lstStyle>
            <a:lvl1pPr marL="0" indent="0">
              <a:buNone/>
              <a:defRPr sz="1400"/>
            </a:lvl1pPr>
            <a:lvl2pPr marL="457040" indent="0">
              <a:buNone/>
              <a:defRPr sz="1300"/>
            </a:lvl2pPr>
            <a:lvl3pPr marL="914077" indent="0">
              <a:buNone/>
              <a:defRPr sz="1000"/>
            </a:lvl3pPr>
            <a:lvl4pPr marL="1371116" indent="0">
              <a:buNone/>
              <a:defRPr sz="900"/>
            </a:lvl4pPr>
            <a:lvl5pPr marL="1828154" indent="0">
              <a:buNone/>
              <a:defRPr sz="900"/>
            </a:lvl5pPr>
            <a:lvl6pPr marL="2285194" indent="0">
              <a:buNone/>
              <a:defRPr sz="900"/>
            </a:lvl6pPr>
            <a:lvl7pPr marL="2742233" indent="0">
              <a:buNone/>
              <a:defRPr sz="900"/>
            </a:lvl7pPr>
            <a:lvl8pPr marL="3199271" indent="0">
              <a:buNone/>
              <a:defRPr sz="900"/>
            </a:lvl8pPr>
            <a:lvl9pPr marL="3656309" indent="0">
              <a:buNone/>
              <a:defRPr sz="900"/>
            </a:lvl9pPr>
          </a:lstStyle>
          <a:p>
            <a:pPr lvl="0"/>
            <a:r>
              <a:rPr lang="en-US"/>
              <a:t>Click to edit Master text styles</a:t>
            </a:r>
          </a:p>
        </p:txBody>
      </p:sp>
    </p:spTree>
    <p:extLst>
      <p:ext uri="{BB962C8B-B14F-4D97-AF65-F5344CB8AC3E}">
        <p14:creationId xmlns:p14="http://schemas.microsoft.com/office/powerpoint/2010/main" val="121655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2" y="5292725"/>
            <a:ext cx="6416675" cy="625475"/>
          </a:xfrm>
        </p:spPr>
        <p:txBody>
          <a:bodyPr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095502" y="676275"/>
            <a:ext cx="6416675" cy="4535488"/>
          </a:xfrm>
        </p:spPr>
        <p:txBody>
          <a:bodyPr/>
          <a:lstStyle>
            <a:lvl1pPr marL="0" indent="0">
              <a:buNone/>
              <a:defRPr sz="3200"/>
            </a:lvl1pPr>
            <a:lvl2pPr marL="457040" indent="0">
              <a:buNone/>
              <a:defRPr sz="2900"/>
            </a:lvl2pPr>
            <a:lvl3pPr marL="914077" indent="0">
              <a:buNone/>
              <a:defRPr sz="2400"/>
            </a:lvl3pPr>
            <a:lvl4pPr marL="1371116" indent="0">
              <a:buNone/>
              <a:defRPr sz="2100"/>
            </a:lvl4pPr>
            <a:lvl5pPr marL="1828154" indent="0">
              <a:buNone/>
              <a:defRPr sz="2100"/>
            </a:lvl5pPr>
            <a:lvl6pPr marL="2285194" indent="0">
              <a:buNone/>
              <a:defRPr sz="2100"/>
            </a:lvl6pPr>
            <a:lvl7pPr marL="2742233" indent="0">
              <a:buNone/>
              <a:defRPr sz="2100"/>
            </a:lvl7pPr>
            <a:lvl8pPr marL="3199271" indent="0">
              <a:buNone/>
              <a:defRPr sz="2100"/>
            </a:lvl8pPr>
            <a:lvl9pPr marL="3656309" indent="0">
              <a:buNone/>
              <a:defRPr sz="21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095502" y="5918201"/>
            <a:ext cx="6416675" cy="887413"/>
          </a:xfrm>
        </p:spPr>
        <p:txBody>
          <a:bodyPr/>
          <a:lstStyle>
            <a:lvl1pPr marL="0" indent="0">
              <a:buNone/>
              <a:defRPr sz="1400"/>
            </a:lvl1pPr>
            <a:lvl2pPr marL="457040" indent="0">
              <a:buNone/>
              <a:defRPr sz="1300"/>
            </a:lvl2pPr>
            <a:lvl3pPr marL="914077" indent="0">
              <a:buNone/>
              <a:defRPr sz="1000"/>
            </a:lvl3pPr>
            <a:lvl4pPr marL="1371116" indent="0">
              <a:buNone/>
              <a:defRPr sz="900"/>
            </a:lvl4pPr>
            <a:lvl5pPr marL="1828154" indent="0">
              <a:buNone/>
              <a:defRPr sz="900"/>
            </a:lvl5pPr>
            <a:lvl6pPr marL="2285194" indent="0">
              <a:buNone/>
              <a:defRPr sz="900"/>
            </a:lvl6pPr>
            <a:lvl7pPr marL="2742233" indent="0">
              <a:buNone/>
              <a:defRPr sz="900"/>
            </a:lvl7pPr>
            <a:lvl8pPr marL="3199271" indent="0">
              <a:buNone/>
              <a:defRPr sz="900"/>
            </a:lvl8pPr>
            <a:lvl9pPr marL="3656309" indent="0">
              <a:buNone/>
              <a:defRPr sz="900"/>
            </a:lvl9pPr>
          </a:lstStyle>
          <a:p>
            <a:pPr lvl="0"/>
            <a:r>
              <a:rPr lang="en-US"/>
              <a:t>Click to edit Master text styles</a:t>
            </a:r>
          </a:p>
        </p:txBody>
      </p:sp>
    </p:spTree>
    <p:extLst>
      <p:ext uri="{BB962C8B-B14F-4D97-AF65-F5344CB8AC3E}">
        <p14:creationId xmlns:p14="http://schemas.microsoft.com/office/powerpoint/2010/main" val="718776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4852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9462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78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9137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8" y="4859346"/>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8" y="3205166"/>
            <a:ext cx="9090025" cy="1654175"/>
          </a:xfrm>
        </p:spPr>
        <p:txBody>
          <a:bodyPr anchor="b"/>
          <a:lstStyle>
            <a:lvl1pPr marL="0" indent="0">
              <a:buNone/>
              <a:defRPr sz="2100"/>
            </a:lvl1pPr>
            <a:lvl2pPr marL="456879" indent="0">
              <a:buNone/>
              <a:defRPr sz="1800"/>
            </a:lvl2pPr>
            <a:lvl3pPr marL="913753" indent="0">
              <a:buNone/>
              <a:defRPr sz="1600"/>
            </a:lvl3pPr>
            <a:lvl4pPr marL="1370632" indent="0">
              <a:buNone/>
              <a:defRPr sz="1400"/>
            </a:lvl4pPr>
            <a:lvl5pPr marL="1827509" indent="0">
              <a:buNone/>
              <a:defRPr sz="1400"/>
            </a:lvl5pPr>
            <a:lvl6pPr marL="2284387" indent="0">
              <a:buNone/>
              <a:defRPr sz="1400"/>
            </a:lvl6pPr>
            <a:lvl7pPr marL="2741265" indent="0">
              <a:buNone/>
              <a:defRPr sz="1400"/>
            </a:lvl7pPr>
            <a:lvl8pPr marL="3198142" indent="0">
              <a:buNone/>
              <a:defRPr sz="1400"/>
            </a:lvl8pPr>
            <a:lvl9pPr marL="3655018" indent="0">
              <a:buNone/>
              <a:defRPr sz="1400"/>
            </a:lvl9pPr>
          </a:lstStyle>
          <a:p>
            <a:pPr lvl="0"/>
            <a:r>
              <a:rPr lang="en-US"/>
              <a:t>Click to edit Master text styles</a:t>
            </a:r>
          </a:p>
        </p:txBody>
      </p:sp>
    </p:spTree>
    <p:extLst>
      <p:ext uri="{BB962C8B-B14F-4D97-AF65-F5344CB8AC3E}">
        <p14:creationId xmlns:p14="http://schemas.microsoft.com/office/powerpoint/2010/main" val="350149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822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5"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6879" indent="0">
              <a:buNone/>
              <a:defRPr sz="2100" b="1"/>
            </a:lvl2pPr>
            <a:lvl3pPr marL="913753" indent="0">
              <a:buNone/>
              <a:defRPr sz="1800" b="1"/>
            </a:lvl3pPr>
            <a:lvl4pPr marL="1370632" indent="0">
              <a:buNone/>
              <a:defRPr sz="1600" b="1"/>
            </a:lvl4pPr>
            <a:lvl5pPr marL="1827509" indent="0">
              <a:buNone/>
              <a:defRPr sz="1600" b="1"/>
            </a:lvl5pPr>
            <a:lvl6pPr marL="2284387" indent="0">
              <a:buNone/>
              <a:defRPr sz="1600" b="1"/>
            </a:lvl6pPr>
            <a:lvl7pPr marL="2741265" indent="0">
              <a:buNone/>
              <a:defRPr sz="1600" b="1"/>
            </a:lvl7pPr>
            <a:lvl8pPr marL="3198142" indent="0">
              <a:buNone/>
              <a:defRPr sz="1600" b="1"/>
            </a:lvl8pPr>
            <a:lvl9pPr marL="3655018"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6879" indent="0">
              <a:buNone/>
              <a:defRPr sz="2100" b="1"/>
            </a:lvl2pPr>
            <a:lvl3pPr marL="913753" indent="0">
              <a:buNone/>
              <a:defRPr sz="1800" b="1"/>
            </a:lvl3pPr>
            <a:lvl4pPr marL="1370632" indent="0">
              <a:buNone/>
              <a:defRPr sz="1600" b="1"/>
            </a:lvl4pPr>
            <a:lvl5pPr marL="1827509" indent="0">
              <a:buNone/>
              <a:defRPr sz="1600" b="1"/>
            </a:lvl5pPr>
            <a:lvl6pPr marL="2284387" indent="0">
              <a:buNone/>
              <a:defRPr sz="1600" b="1"/>
            </a:lvl6pPr>
            <a:lvl7pPr marL="2741265" indent="0">
              <a:buNone/>
              <a:defRPr sz="1600" b="1"/>
            </a:lvl7pPr>
            <a:lvl8pPr marL="3198142" indent="0">
              <a:buNone/>
              <a:defRPr sz="1600" b="1"/>
            </a:lvl8pPr>
            <a:lvl9pPr marL="36550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3622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607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8" y="4859347"/>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8" y="3205166"/>
            <a:ext cx="9090025" cy="1654175"/>
          </a:xfrm>
        </p:spPr>
        <p:txBody>
          <a:bodyPr anchor="b"/>
          <a:lstStyle>
            <a:lvl1pPr marL="0" indent="0">
              <a:buNone/>
              <a:defRPr sz="2100"/>
            </a:lvl1pPr>
            <a:lvl2pPr marL="456798" indent="0">
              <a:buNone/>
              <a:defRPr sz="1800"/>
            </a:lvl2pPr>
            <a:lvl3pPr marL="913592" indent="0">
              <a:buNone/>
              <a:defRPr sz="1600"/>
            </a:lvl3pPr>
            <a:lvl4pPr marL="1370390" indent="0">
              <a:buNone/>
              <a:defRPr sz="1400"/>
            </a:lvl4pPr>
            <a:lvl5pPr marL="1827187" indent="0">
              <a:buNone/>
              <a:defRPr sz="1400"/>
            </a:lvl5pPr>
            <a:lvl6pPr marL="2283984" indent="0">
              <a:buNone/>
              <a:defRPr sz="1400"/>
            </a:lvl6pPr>
            <a:lvl7pPr marL="2740782" indent="0">
              <a:buNone/>
              <a:defRPr sz="1400"/>
            </a:lvl7pPr>
            <a:lvl8pPr marL="3197577" indent="0">
              <a:buNone/>
              <a:defRPr sz="1400"/>
            </a:lvl8pPr>
            <a:lvl9pPr marL="3654373" indent="0">
              <a:buNone/>
              <a:defRPr sz="1400"/>
            </a:lvl9pPr>
          </a:lstStyle>
          <a:p>
            <a:pPr lvl="0"/>
            <a:r>
              <a:rPr lang="en-US"/>
              <a:t>Click to edit Master text styles</a:t>
            </a:r>
          </a:p>
        </p:txBody>
      </p:sp>
    </p:spTree>
    <p:extLst>
      <p:ext uri="{BB962C8B-B14F-4D97-AF65-F5344CB8AC3E}">
        <p14:creationId xmlns:p14="http://schemas.microsoft.com/office/powerpoint/2010/main" val="256668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634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5" y="301630"/>
            <a:ext cx="3517901" cy="1281113"/>
          </a:xfrm>
        </p:spPr>
        <p:txBody>
          <a:bodyPr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95" y="1582745"/>
            <a:ext cx="3517901" cy="5172075"/>
          </a:xfrm>
        </p:spPr>
        <p:txBody>
          <a:bodyPr/>
          <a:lstStyle>
            <a:lvl1pPr marL="0" indent="0">
              <a:buNone/>
              <a:defRPr sz="1400"/>
            </a:lvl1pPr>
            <a:lvl2pPr marL="456879" indent="0">
              <a:buNone/>
              <a:defRPr sz="1300"/>
            </a:lvl2pPr>
            <a:lvl3pPr marL="913753" indent="0">
              <a:buNone/>
              <a:defRPr sz="1000"/>
            </a:lvl3pPr>
            <a:lvl4pPr marL="1370632" indent="0">
              <a:buNone/>
              <a:defRPr sz="900"/>
            </a:lvl4pPr>
            <a:lvl5pPr marL="1827509" indent="0">
              <a:buNone/>
              <a:defRPr sz="900"/>
            </a:lvl5pPr>
            <a:lvl6pPr marL="2284387" indent="0">
              <a:buNone/>
              <a:defRPr sz="900"/>
            </a:lvl6pPr>
            <a:lvl7pPr marL="2741265" indent="0">
              <a:buNone/>
              <a:defRPr sz="900"/>
            </a:lvl7pPr>
            <a:lvl8pPr marL="3198142" indent="0">
              <a:buNone/>
              <a:defRPr sz="900"/>
            </a:lvl8pPr>
            <a:lvl9pPr marL="3655018" indent="0">
              <a:buNone/>
              <a:defRPr sz="900"/>
            </a:lvl9pPr>
          </a:lstStyle>
          <a:p>
            <a:pPr lvl="0"/>
            <a:r>
              <a:rPr lang="en-US"/>
              <a:t>Click to edit Master text styles</a:t>
            </a:r>
          </a:p>
        </p:txBody>
      </p:sp>
    </p:spTree>
    <p:extLst>
      <p:ext uri="{BB962C8B-B14F-4D97-AF65-F5344CB8AC3E}">
        <p14:creationId xmlns:p14="http://schemas.microsoft.com/office/powerpoint/2010/main" val="210077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6" y="5292725"/>
            <a:ext cx="6416675" cy="625475"/>
          </a:xfrm>
        </p:spPr>
        <p:txBody>
          <a:bodyPr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095506" y="676275"/>
            <a:ext cx="6416675" cy="4535488"/>
          </a:xfrm>
        </p:spPr>
        <p:txBody>
          <a:bodyPr/>
          <a:lstStyle>
            <a:lvl1pPr marL="0" indent="0">
              <a:buNone/>
              <a:defRPr sz="3200"/>
            </a:lvl1pPr>
            <a:lvl2pPr marL="456879" indent="0">
              <a:buNone/>
              <a:defRPr sz="2900"/>
            </a:lvl2pPr>
            <a:lvl3pPr marL="913753" indent="0">
              <a:buNone/>
              <a:defRPr sz="2400"/>
            </a:lvl3pPr>
            <a:lvl4pPr marL="1370632" indent="0">
              <a:buNone/>
              <a:defRPr sz="2100"/>
            </a:lvl4pPr>
            <a:lvl5pPr marL="1827509" indent="0">
              <a:buNone/>
              <a:defRPr sz="2100"/>
            </a:lvl5pPr>
            <a:lvl6pPr marL="2284387" indent="0">
              <a:buNone/>
              <a:defRPr sz="2100"/>
            </a:lvl6pPr>
            <a:lvl7pPr marL="2741265" indent="0">
              <a:buNone/>
              <a:defRPr sz="2100"/>
            </a:lvl7pPr>
            <a:lvl8pPr marL="3198142" indent="0">
              <a:buNone/>
              <a:defRPr sz="2100"/>
            </a:lvl8pPr>
            <a:lvl9pPr marL="3655018" indent="0">
              <a:buNone/>
              <a:defRPr sz="2100"/>
            </a:lvl9pPr>
          </a:lstStyle>
          <a:p>
            <a:endParaRPr lang="en-GB"/>
          </a:p>
        </p:txBody>
      </p:sp>
      <p:sp>
        <p:nvSpPr>
          <p:cNvPr id="4" name="Text Placeholder 3"/>
          <p:cNvSpPr>
            <a:spLocks noGrp="1"/>
          </p:cNvSpPr>
          <p:nvPr>
            <p:ph type="body" sz="half" idx="2"/>
          </p:nvPr>
        </p:nvSpPr>
        <p:spPr>
          <a:xfrm>
            <a:off x="2095506" y="5918201"/>
            <a:ext cx="6416675" cy="887413"/>
          </a:xfrm>
        </p:spPr>
        <p:txBody>
          <a:bodyPr/>
          <a:lstStyle>
            <a:lvl1pPr marL="0" indent="0">
              <a:buNone/>
              <a:defRPr sz="1400"/>
            </a:lvl1pPr>
            <a:lvl2pPr marL="456879" indent="0">
              <a:buNone/>
              <a:defRPr sz="1300"/>
            </a:lvl2pPr>
            <a:lvl3pPr marL="913753" indent="0">
              <a:buNone/>
              <a:defRPr sz="1000"/>
            </a:lvl3pPr>
            <a:lvl4pPr marL="1370632" indent="0">
              <a:buNone/>
              <a:defRPr sz="900"/>
            </a:lvl4pPr>
            <a:lvl5pPr marL="1827509" indent="0">
              <a:buNone/>
              <a:defRPr sz="900"/>
            </a:lvl5pPr>
            <a:lvl6pPr marL="2284387" indent="0">
              <a:buNone/>
              <a:defRPr sz="900"/>
            </a:lvl6pPr>
            <a:lvl7pPr marL="2741265" indent="0">
              <a:buNone/>
              <a:defRPr sz="900"/>
            </a:lvl7pPr>
            <a:lvl8pPr marL="3198142" indent="0">
              <a:buNone/>
              <a:defRPr sz="900"/>
            </a:lvl8pPr>
            <a:lvl9pPr marL="3655018" indent="0">
              <a:buNone/>
              <a:defRPr sz="900"/>
            </a:lvl9pPr>
          </a:lstStyle>
          <a:p>
            <a:pPr lvl="0"/>
            <a:r>
              <a:rPr lang="en-US"/>
              <a:t>Click to edit Master text styles</a:t>
            </a:r>
          </a:p>
        </p:txBody>
      </p:sp>
    </p:spTree>
    <p:extLst>
      <p:ext uri="{BB962C8B-B14F-4D97-AF65-F5344CB8AC3E}">
        <p14:creationId xmlns:p14="http://schemas.microsoft.com/office/powerpoint/2010/main" val="3875211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2578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196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54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241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8" y="4859347"/>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8" y="3205166"/>
            <a:ext cx="9090025" cy="1654175"/>
          </a:xfrm>
        </p:spPr>
        <p:txBody>
          <a:bodyPr anchor="b"/>
          <a:lstStyle>
            <a:lvl1pPr marL="0" indent="0">
              <a:buNone/>
              <a:defRPr sz="2100"/>
            </a:lvl1pPr>
            <a:lvl2pPr marL="456798" indent="0">
              <a:buNone/>
              <a:defRPr sz="1800"/>
            </a:lvl2pPr>
            <a:lvl3pPr marL="913592" indent="0">
              <a:buNone/>
              <a:defRPr sz="1600"/>
            </a:lvl3pPr>
            <a:lvl4pPr marL="1370390" indent="0">
              <a:buNone/>
              <a:defRPr sz="1400"/>
            </a:lvl4pPr>
            <a:lvl5pPr marL="1827187" indent="0">
              <a:buNone/>
              <a:defRPr sz="1400"/>
            </a:lvl5pPr>
            <a:lvl6pPr marL="2283984" indent="0">
              <a:buNone/>
              <a:defRPr sz="1400"/>
            </a:lvl6pPr>
            <a:lvl7pPr marL="2740782" indent="0">
              <a:buNone/>
              <a:defRPr sz="1400"/>
            </a:lvl7pPr>
            <a:lvl8pPr marL="3197577" indent="0">
              <a:buNone/>
              <a:defRPr sz="1400"/>
            </a:lvl8pPr>
            <a:lvl9pPr marL="3654373" indent="0">
              <a:buNone/>
              <a:defRPr sz="1400"/>
            </a:lvl9pPr>
          </a:lstStyle>
          <a:p>
            <a:pPr lvl="0"/>
            <a:r>
              <a:rPr lang="en-US"/>
              <a:t>Click to edit Master text styles</a:t>
            </a:r>
          </a:p>
        </p:txBody>
      </p:sp>
    </p:spTree>
    <p:extLst>
      <p:ext uri="{BB962C8B-B14F-4D97-AF65-F5344CB8AC3E}">
        <p14:creationId xmlns:p14="http://schemas.microsoft.com/office/powerpoint/2010/main" val="3538078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230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5"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128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9"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7910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210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6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6" y="301630"/>
            <a:ext cx="3517901" cy="1281113"/>
          </a:xfrm>
        </p:spPr>
        <p:txBody>
          <a:bodyPr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96" y="1582747"/>
            <a:ext cx="3517901" cy="5172075"/>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Tree>
    <p:extLst>
      <p:ext uri="{BB962C8B-B14F-4D97-AF65-F5344CB8AC3E}">
        <p14:creationId xmlns:p14="http://schemas.microsoft.com/office/powerpoint/2010/main" val="255259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6" y="5292725"/>
            <a:ext cx="6416675" cy="625475"/>
          </a:xfrm>
        </p:spPr>
        <p:txBody>
          <a:bodyPr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095506" y="676275"/>
            <a:ext cx="6416675" cy="4535488"/>
          </a:xfrm>
        </p:spPr>
        <p:txBody>
          <a:bodyPr/>
          <a:lstStyle>
            <a:lvl1pPr marL="0" indent="0">
              <a:buNone/>
              <a:defRPr sz="3200"/>
            </a:lvl1pPr>
            <a:lvl2pPr marL="456798" indent="0">
              <a:buNone/>
              <a:defRPr sz="2900"/>
            </a:lvl2pPr>
            <a:lvl3pPr marL="913592" indent="0">
              <a:buNone/>
              <a:defRPr sz="2400"/>
            </a:lvl3pPr>
            <a:lvl4pPr marL="1370390" indent="0">
              <a:buNone/>
              <a:defRPr sz="2100"/>
            </a:lvl4pPr>
            <a:lvl5pPr marL="1827187" indent="0">
              <a:buNone/>
              <a:defRPr sz="2100"/>
            </a:lvl5pPr>
            <a:lvl6pPr marL="2283984" indent="0">
              <a:buNone/>
              <a:defRPr sz="2100"/>
            </a:lvl6pPr>
            <a:lvl7pPr marL="2740782" indent="0">
              <a:buNone/>
              <a:defRPr sz="2100"/>
            </a:lvl7pPr>
            <a:lvl8pPr marL="3197577" indent="0">
              <a:buNone/>
              <a:defRPr sz="2100"/>
            </a:lvl8pPr>
            <a:lvl9pPr marL="3654373" indent="0">
              <a:buNone/>
              <a:defRPr sz="2100"/>
            </a:lvl9pPr>
          </a:lstStyle>
          <a:p>
            <a:endParaRPr lang="en-GB"/>
          </a:p>
        </p:txBody>
      </p:sp>
      <p:sp>
        <p:nvSpPr>
          <p:cNvPr id="4" name="Text Placeholder 3"/>
          <p:cNvSpPr>
            <a:spLocks noGrp="1"/>
          </p:cNvSpPr>
          <p:nvPr>
            <p:ph type="body" sz="half" idx="2"/>
          </p:nvPr>
        </p:nvSpPr>
        <p:spPr>
          <a:xfrm>
            <a:off x="2095506" y="5918201"/>
            <a:ext cx="6416675" cy="887413"/>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Tree>
    <p:extLst>
      <p:ext uri="{BB962C8B-B14F-4D97-AF65-F5344CB8AC3E}">
        <p14:creationId xmlns:p14="http://schemas.microsoft.com/office/powerpoint/2010/main" val="2279361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946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946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567E-AAED-FB41-BB33-9CB54D0B3B0E}"/>
              </a:ext>
            </a:extLst>
          </p:cNvPr>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3AE2F34-B2F3-BF48-8B69-03092606135F}"/>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49AFB5F-CE92-194A-A5E5-FD662527B1E1}"/>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002F7DDB-3E34-AE4D-9C37-2F10E02999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8C4053-F91E-054B-AAAD-0E45C7396738}"/>
              </a:ext>
            </a:extLst>
          </p:cNvPr>
          <p:cNvSpPr>
            <a:spLocks noGrp="1"/>
          </p:cNvSpPr>
          <p:nvPr>
            <p:ph type="sldNum" sz="quarter" idx="12"/>
          </p:nvPr>
        </p:nvSpPr>
        <p:spPr/>
        <p:txBody>
          <a:bodyPr/>
          <a:lstStyle/>
          <a:p>
            <a:fld id="{F2CFE689-6813-0545-ABA5-9BCF6EB9F15C}" type="slidenum">
              <a:rPr lang="en-US" smtClean="0"/>
              <a:t>‹#›</a:t>
            </a:fld>
            <a:endParaRPr lang="en-US" dirty="0"/>
          </a:p>
        </p:txBody>
      </p:sp>
      <p:sp>
        <p:nvSpPr>
          <p:cNvPr id="8" name="TextBox 7">
            <a:extLst>
              <a:ext uri="{FF2B5EF4-FFF2-40B4-BE49-F238E27FC236}">
                <a16:creationId xmlns:a16="http://schemas.microsoft.com/office/drawing/2014/main" id="{09ECD9B5-63A3-7241-A227-00EA9830B0CE}"/>
              </a:ext>
            </a:extLst>
          </p:cNvPr>
          <p:cNvSpPr txBox="1"/>
          <p:nvPr userDrawn="1"/>
        </p:nvSpPr>
        <p:spPr>
          <a:xfrm>
            <a:off x="237958" y="1296217"/>
            <a:ext cx="184730" cy="618759"/>
          </a:xfrm>
          <a:prstGeom prst="rect">
            <a:avLst/>
          </a:prstGeom>
          <a:noFill/>
        </p:spPr>
        <p:txBody>
          <a:bodyPr wrap="none" rtlCol="0">
            <a:spAutoFit/>
          </a:bodyPr>
          <a:lstStyle/>
          <a:p>
            <a:endParaRPr lang="en-US" sz="3421" dirty="0"/>
          </a:p>
        </p:txBody>
      </p:sp>
    </p:spTree>
    <p:extLst>
      <p:ext uri="{BB962C8B-B14F-4D97-AF65-F5344CB8AC3E}">
        <p14:creationId xmlns:p14="http://schemas.microsoft.com/office/powerpoint/2010/main" val="2530581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5AE-80EE-E44D-8817-3AEA9B9E5BA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E4CABC7-1C19-9240-A5EF-165B1EEE8C35}"/>
              </a:ext>
            </a:extLst>
          </p:cNvPr>
          <p:cNvSpPr>
            <a:spLocks noGrp="1"/>
          </p:cNvSpPr>
          <p:nvPr>
            <p:ph idx="1"/>
          </p:nvPr>
        </p:nvSpPr>
        <p:spPr/>
        <p:txBody>
          <a:bodyPr/>
          <a:lstStyle>
            <a:lvl1pPr>
              <a:defRPr sz="263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0CC108-F775-EC48-BCEE-6F6D7AA50734}"/>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8E21F2FA-89B9-6845-9C78-8DBE2B4460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8EBA4-1084-064C-98F1-02650B266345}"/>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800184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186F-A0DF-D74A-9F9F-5D3E0E6BDE35}"/>
              </a:ext>
            </a:extLst>
          </p:cNvPr>
          <p:cNvSpPr>
            <a:spLocks noGrp="1"/>
          </p:cNvSpPr>
          <p:nvPr>
            <p:ph type="title"/>
          </p:nvPr>
        </p:nvSpPr>
        <p:spPr>
          <a:xfrm>
            <a:off x="729602" y="1885066"/>
            <a:ext cx="9223058" cy="3145275"/>
          </a:xfrm>
        </p:spPr>
        <p:txBody>
          <a:bodyPr anchor="b"/>
          <a:lstStyle>
            <a:lvl1pPr>
              <a:defRPr sz="5263"/>
            </a:lvl1pPr>
          </a:lstStyle>
          <a:p>
            <a:r>
              <a:rPr lang="en-US"/>
              <a:t>Click to edit Master title style</a:t>
            </a:r>
          </a:p>
        </p:txBody>
      </p:sp>
      <p:sp>
        <p:nvSpPr>
          <p:cNvPr id="3" name="Text Placeholder 2">
            <a:extLst>
              <a:ext uri="{FF2B5EF4-FFF2-40B4-BE49-F238E27FC236}">
                <a16:creationId xmlns:a16="http://schemas.microsoft.com/office/drawing/2014/main" id="{59A37742-13E8-D949-A72F-6771090DAD0E}"/>
              </a:ext>
            </a:extLst>
          </p:cNvPr>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6DCC3A-D87B-174D-A726-4D586132D0D8}"/>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BCF3D698-5739-0841-BF2E-768521A0E0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058887-FA90-BE49-A7F5-FF76160437F8}"/>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586588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1AEA-572C-0C47-8263-44AAD01F7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9648C2-944D-DD41-905C-3C7F9618206C}"/>
              </a:ext>
            </a:extLst>
          </p:cNvPr>
          <p:cNvSpPr>
            <a:spLocks noGrp="1"/>
          </p:cNvSpPr>
          <p:nvPr>
            <p:ph sz="half" idx="1"/>
          </p:nvPr>
        </p:nvSpPr>
        <p:spPr>
          <a:xfrm>
            <a:off x="735171"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AE7A0-94F4-BA47-94F2-ADF42B67BF0A}"/>
              </a:ext>
            </a:extLst>
          </p:cNvPr>
          <p:cNvSpPr>
            <a:spLocks noGrp="1"/>
          </p:cNvSpPr>
          <p:nvPr>
            <p:ph sz="half" idx="2"/>
          </p:nvPr>
        </p:nvSpPr>
        <p:spPr>
          <a:xfrm>
            <a:off x="5413534"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3EB3A5-59E3-E643-A2B3-498D6246F037}"/>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6" name="Footer Placeholder 5">
            <a:extLst>
              <a:ext uri="{FF2B5EF4-FFF2-40B4-BE49-F238E27FC236}">
                <a16:creationId xmlns:a16="http://schemas.microsoft.com/office/drawing/2014/main" id="{55471611-7F8E-5243-9DC7-227DC91A2B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974972-8314-EE46-9758-076765E90BB4}"/>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14481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5" y="303219"/>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6953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9BF6-6306-A24B-8553-8BBB7214967F}"/>
              </a:ext>
            </a:extLst>
          </p:cNvPr>
          <p:cNvSpPr>
            <a:spLocks noGrp="1"/>
          </p:cNvSpPr>
          <p:nvPr>
            <p:ph type="title"/>
          </p:nvPr>
        </p:nvSpPr>
        <p:spPr>
          <a:xfrm>
            <a:off x="736564" y="402568"/>
            <a:ext cx="9223058" cy="14614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CC694-BCAC-2B4A-B107-875EE4436309}"/>
              </a:ext>
            </a:extLst>
          </p:cNvPr>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4" name="Content Placeholder 3">
            <a:extLst>
              <a:ext uri="{FF2B5EF4-FFF2-40B4-BE49-F238E27FC236}">
                <a16:creationId xmlns:a16="http://schemas.microsoft.com/office/drawing/2014/main" id="{4F103B69-B119-C144-AF37-58A69834A0E4}"/>
              </a:ext>
            </a:extLst>
          </p:cNvPr>
          <p:cNvSpPr>
            <a:spLocks noGrp="1"/>
          </p:cNvSpPr>
          <p:nvPr>
            <p:ph sz="half" idx="2"/>
          </p:nvPr>
        </p:nvSpPr>
        <p:spPr>
          <a:xfrm>
            <a:off x="736565" y="2761961"/>
            <a:ext cx="4523809"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49220-B182-3847-96B0-E595DCEA67C3}"/>
              </a:ext>
            </a:extLst>
          </p:cNvPr>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6" name="Content Placeholder 5">
            <a:extLst>
              <a:ext uri="{FF2B5EF4-FFF2-40B4-BE49-F238E27FC236}">
                <a16:creationId xmlns:a16="http://schemas.microsoft.com/office/drawing/2014/main" id="{10726C61-F793-414F-A15E-D86F981420CD}"/>
              </a:ext>
            </a:extLst>
          </p:cNvPr>
          <p:cNvSpPr>
            <a:spLocks noGrp="1"/>
          </p:cNvSpPr>
          <p:nvPr>
            <p:ph sz="quarter" idx="4"/>
          </p:nvPr>
        </p:nvSpPr>
        <p:spPr>
          <a:xfrm>
            <a:off x="5413534" y="2761961"/>
            <a:ext cx="4546088"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45D72-C74B-BB43-B7A1-A56E37C2774B}"/>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8" name="Footer Placeholder 7">
            <a:extLst>
              <a:ext uri="{FF2B5EF4-FFF2-40B4-BE49-F238E27FC236}">
                <a16:creationId xmlns:a16="http://schemas.microsoft.com/office/drawing/2014/main" id="{743CDB80-F04B-A04C-B0B9-D2F37AD29E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702001-88A3-D846-AE33-B0AF0539F99C}"/>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869487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EA8C-53EF-F245-9250-ECEE700E90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8E637-EF4F-B345-8E37-EBE523F126BB}"/>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4" name="Footer Placeholder 3">
            <a:extLst>
              <a:ext uri="{FF2B5EF4-FFF2-40B4-BE49-F238E27FC236}">
                <a16:creationId xmlns:a16="http://schemas.microsoft.com/office/drawing/2014/main" id="{B0261005-BF1F-D140-9F8B-1C37F7BA1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1808BF-21BA-D14D-A4E1-6CB32F9B1FC2}"/>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292465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87F51-46E8-F84B-9AE4-48C279EB2FC2}"/>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3" name="Footer Placeholder 2">
            <a:extLst>
              <a:ext uri="{FF2B5EF4-FFF2-40B4-BE49-F238E27FC236}">
                <a16:creationId xmlns:a16="http://schemas.microsoft.com/office/drawing/2014/main" id="{921784B7-5B94-EA46-B674-4A1BC90722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56282E-A8B9-C349-A635-377415CD5E30}"/>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761223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8956-EC01-3140-A38B-F44195358B2F}"/>
              </a:ext>
            </a:extLst>
          </p:cNvPr>
          <p:cNvSpPr>
            <a:spLocks noGrp="1"/>
          </p:cNvSpPr>
          <p:nvPr>
            <p:ph type="title"/>
          </p:nvPr>
        </p:nvSpPr>
        <p:spPr>
          <a:xfrm>
            <a:off x="736564" y="504084"/>
            <a:ext cx="3448900" cy="1764295"/>
          </a:xfrm>
        </p:spPr>
        <p:txBody>
          <a:bodyPr anchor="b"/>
          <a:lstStyle>
            <a:lvl1pPr>
              <a:defRPr sz="2807"/>
            </a:lvl1pPr>
          </a:lstStyle>
          <a:p>
            <a:r>
              <a:rPr lang="en-US"/>
              <a:t>Click to edit Master title style</a:t>
            </a:r>
          </a:p>
        </p:txBody>
      </p:sp>
      <p:sp>
        <p:nvSpPr>
          <p:cNvPr id="3" name="Content Placeholder 2">
            <a:extLst>
              <a:ext uri="{FF2B5EF4-FFF2-40B4-BE49-F238E27FC236}">
                <a16:creationId xmlns:a16="http://schemas.microsoft.com/office/drawing/2014/main" id="{2F16EEEE-149B-2F48-A680-8691221D6C47}"/>
              </a:ext>
            </a:extLst>
          </p:cNvPr>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94F232-CB2B-1847-B7C6-EBA290F09AA2}"/>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a:extLst>
              <a:ext uri="{FF2B5EF4-FFF2-40B4-BE49-F238E27FC236}">
                <a16:creationId xmlns:a16="http://schemas.microsoft.com/office/drawing/2014/main" id="{0A85B386-2639-3A4C-8591-4BD49564069B}"/>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6" name="Footer Placeholder 5">
            <a:extLst>
              <a:ext uri="{FF2B5EF4-FFF2-40B4-BE49-F238E27FC236}">
                <a16:creationId xmlns:a16="http://schemas.microsoft.com/office/drawing/2014/main" id="{00630A9D-ABC4-0D4E-84BC-FDB7BBCD62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A8432E-C6C0-6046-82CA-D4F0395DFB4C}"/>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835319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F97-BADC-C544-BE36-900510FC5383}"/>
              </a:ext>
            </a:extLst>
          </p:cNvPr>
          <p:cNvSpPr>
            <a:spLocks noGrp="1"/>
          </p:cNvSpPr>
          <p:nvPr>
            <p:ph type="title"/>
          </p:nvPr>
        </p:nvSpPr>
        <p:spPr>
          <a:xfrm>
            <a:off x="736564" y="504084"/>
            <a:ext cx="3448900" cy="1764295"/>
          </a:xfrm>
        </p:spPr>
        <p:txBody>
          <a:bodyPr anchor="b"/>
          <a:lstStyle>
            <a:lvl1pPr>
              <a:defRPr sz="2807"/>
            </a:lvl1pPr>
          </a:lstStyle>
          <a:p>
            <a:r>
              <a:rPr lang="en-US"/>
              <a:t>Click to edit Master title style</a:t>
            </a:r>
          </a:p>
        </p:txBody>
      </p:sp>
      <p:sp>
        <p:nvSpPr>
          <p:cNvPr id="3" name="Picture Placeholder 2">
            <a:extLst>
              <a:ext uri="{FF2B5EF4-FFF2-40B4-BE49-F238E27FC236}">
                <a16:creationId xmlns:a16="http://schemas.microsoft.com/office/drawing/2014/main" id="{6E9492AA-3329-D54B-B5F1-D2C981AD5449}"/>
              </a:ext>
            </a:extLst>
          </p:cNvPr>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US" dirty="0"/>
              <a:t>Click icon to add picture</a:t>
            </a:r>
          </a:p>
        </p:txBody>
      </p:sp>
      <p:sp>
        <p:nvSpPr>
          <p:cNvPr id="4" name="Text Placeholder 3">
            <a:extLst>
              <a:ext uri="{FF2B5EF4-FFF2-40B4-BE49-F238E27FC236}">
                <a16:creationId xmlns:a16="http://schemas.microsoft.com/office/drawing/2014/main" id="{277E3C16-BC20-FD4F-B8D6-FCC3500B6B29}"/>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a:extLst>
              <a:ext uri="{FF2B5EF4-FFF2-40B4-BE49-F238E27FC236}">
                <a16:creationId xmlns:a16="http://schemas.microsoft.com/office/drawing/2014/main" id="{29C6B69A-EE80-4648-8124-A9D97D32BBF3}"/>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6" name="Footer Placeholder 5">
            <a:extLst>
              <a:ext uri="{FF2B5EF4-FFF2-40B4-BE49-F238E27FC236}">
                <a16:creationId xmlns:a16="http://schemas.microsoft.com/office/drawing/2014/main" id="{B1285E35-2B45-F140-B6A5-169A86358F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C4120F-2269-714A-AB0D-DA285DA60BAA}"/>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873590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582D-994D-A745-9ED5-0F65EF851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F02A6-FEDE-4942-83CB-9B327088D5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72554-C4A7-5A4E-8651-EA3F83880D23}"/>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DE603450-99EB-5B40-BBD9-6CB941726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6C87D-AD1A-D142-8025-682B4B60C714}"/>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069653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13460-CA85-DD41-8206-82B8A422E772}"/>
              </a:ext>
            </a:extLst>
          </p:cNvPr>
          <p:cNvSpPr>
            <a:spLocks noGrp="1"/>
          </p:cNvSpPr>
          <p:nvPr>
            <p:ph type="title" orient="vert"/>
          </p:nvPr>
        </p:nvSpPr>
        <p:spPr>
          <a:xfrm>
            <a:off x="7652465" y="402567"/>
            <a:ext cx="2305764" cy="640782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2E2C4-3ACF-E747-BEEE-5B1677DB703B}"/>
              </a:ext>
            </a:extLst>
          </p:cNvPr>
          <p:cNvSpPr>
            <a:spLocks noGrp="1"/>
          </p:cNvSpPr>
          <p:nvPr>
            <p:ph type="body" orient="vert" idx="1"/>
          </p:nvPr>
        </p:nvSpPr>
        <p:spPr>
          <a:xfrm>
            <a:off x="735171" y="402567"/>
            <a:ext cx="6783626" cy="64078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24C40-D68F-2041-ABDD-4DD07DADF781}"/>
              </a:ext>
            </a:extLst>
          </p:cNvPr>
          <p:cNvSpPr>
            <a:spLocks noGrp="1"/>
          </p:cNvSpPr>
          <p:nvPr>
            <p:ph type="dt" sz="half" idx="10"/>
          </p:nvPr>
        </p:nvSpPr>
        <p:spPr/>
        <p:txBody>
          <a:body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BDF4B4FC-8C32-144A-90F6-F9F3855078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879D31-926E-2047-9F3E-8F66C0E39F52}"/>
              </a:ext>
            </a:extLst>
          </p:cNvPr>
          <p:cNvSpPr>
            <a:spLocks noGrp="1"/>
          </p:cNvSpPr>
          <p:nvPr>
            <p:ph type="sldNum" sz="quarter" idx="12"/>
          </p:nvPr>
        </p:nvSpPr>
        <p:spPr/>
        <p:txBody>
          <a:bodyPr/>
          <a:lstStyle/>
          <a:p>
            <a:fld id="{F2CFE689-6813-0545-ABA5-9BCF6EB9F15C}" type="slidenum">
              <a:rPr lang="en-US" smtClean="0"/>
              <a:t>‹#›</a:t>
            </a:fld>
            <a:endParaRPr lang="en-US" dirty="0"/>
          </a:p>
        </p:txBody>
      </p:sp>
    </p:spTree>
    <p:extLst>
      <p:ext uri="{BB962C8B-B14F-4D97-AF65-F5344CB8AC3E}">
        <p14:creationId xmlns:p14="http://schemas.microsoft.com/office/powerpoint/2010/main" val="3412261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352088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393805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495600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5381322"/>
            <a:ext cx="3250916" cy="22249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547" y="6340678"/>
            <a:ext cx="1494576" cy="713246"/>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4539461" y="0"/>
            <a:ext cx="6153940" cy="7561263"/>
          </a:xfrm>
          <a:solidFill>
            <a:schemeClr val="bg2">
              <a:lumMod val="75000"/>
            </a:schemeClr>
          </a:solidFill>
        </p:spPr>
        <p:txBody>
          <a:bodyPr bIns="1764000" anchor="ctr">
            <a:noAutofit/>
          </a:bodyPr>
          <a:lstStyle>
            <a:lvl1pPr algn="ctr">
              <a:defRPr sz="1915" b="1">
                <a:solidFill>
                  <a:schemeClr val="bg1"/>
                </a:solidFill>
              </a:defRPr>
            </a:lvl1pPr>
          </a:lstStyle>
          <a:p>
            <a:r>
              <a:rPr lang="en-GB"/>
              <a:t>Click icon to insert image</a:t>
            </a:r>
          </a:p>
        </p:txBody>
      </p:sp>
    </p:spTree>
    <p:extLst>
      <p:ext uri="{BB962C8B-B14F-4D97-AF65-F5344CB8AC3E}">
        <p14:creationId xmlns:p14="http://schemas.microsoft.com/office/powerpoint/2010/main" val="7450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352088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393805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495600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5381322"/>
            <a:ext cx="3250916" cy="22249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547" y="6340678"/>
            <a:ext cx="2663459" cy="713246"/>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4539461" y="0"/>
            <a:ext cx="6153940" cy="7561263"/>
          </a:xfrm>
          <a:solidFill>
            <a:schemeClr val="bg2">
              <a:lumMod val="75000"/>
            </a:schemeClr>
          </a:solidFill>
        </p:spPr>
        <p:txBody>
          <a:bodyPr bIns="1764000" anchor="ctr">
            <a:noAutofit/>
          </a:bodyPr>
          <a:lstStyle>
            <a:lvl1pPr algn="ctr">
              <a:defRPr sz="1915" b="1">
                <a:solidFill>
                  <a:schemeClr val="bg1"/>
                </a:solidFill>
              </a:defRPr>
            </a:lvl1pPr>
          </a:lstStyle>
          <a:p>
            <a:r>
              <a:rPr lang="en-GB"/>
              <a:t>Click icon to insert image</a:t>
            </a:r>
          </a:p>
        </p:txBody>
      </p:sp>
    </p:spTree>
    <p:extLst>
      <p:ext uri="{BB962C8B-B14F-4D97-AF65-F5344CB8AC3E}">
        <p14:creationId xmlns:p14="http://schemas.microsoft.com/office/powerpoint/2010/main" val="123271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352088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393805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495600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5381322"/>
            <a:ext cx="3250916" cy="22249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547" y="6346747"/>
            <a:ext cx="658627" cy="611354"/>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4539461" y="0"/>
            <a:ext cx="6153940" cy="7561263"/>
          </a:xfrm>
          <a:solidFill>
            <a:schemeClr val="bg2">
              <a:lumMod val="75000"/>
            </a:schemeClr>
          </a:solidFill>
        </p:spPr>
        <p:txBody>
          <a:bodyPr bIns="1764000" anchor="ctr">
            <a:noAutofit/>
          </a:bodyPr>
          <a:lstStyle>
            <a:lvl1pPr algn="ctr">
              <a:defRPr sz="1915" b="1">
                <a:solidFill>
                  <a:schemeClr val="bg1"/>
                </a:solidFill>
              </a:defRPr>
            </a:lvl1pPr>
          </a:lstStyle>
          <a:p>
            <a:r>
              <a:rPr lang="en-GB"/>
              <a:t>Click icon to insert image</a:t>
            </a:r>
          </a:p>
        </p:txBody>
      </p:sp>
    </p:spTree>
    <p:extLst>
      <p:ext uri="{BB962C8B-B14F-4D97-AF65-F5344CB8AC3E}">
        <p14:creationId xmlns:p14="http://schemas.microsoft.com/office/powerpoint/2010/main" val="85611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5021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498593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540310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642105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6846371"/>
            <a:ext cx="3250916" cy="22249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4539460" y="0"/>
            <a:ext cx="615394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3990" y="3057834"/>
            <a:ext cx="3044883" cy="1445598"/>
          </a:xfrm>
          <a:prstGeom prst="rect">
            <a:avLst/>
          </a:prstGeom>
        </p:spPr>
      </p:pic>
    </p:spTree>
    <p:extLst>
      <p:ext uri="{BB962C8B-B14F-4D97-AF65-F5344CB8AC3E}">
        <p14:creationId xmlns:p14="http://schemas.microsoft.com/office/powerpoint/2010/main" val="5245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498593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540310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642105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6846371"/>
            <a:ext cx="3250916" cy="22249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4539460" y="0"/>
            <a:ext cx="615394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48028" y="3197936"/>
            <a:ext cx="4336805" cy="1165394"/>
          </a:xfrm>
          <a:prstGeom prst="rect">
            <a:avLst/>
          </a:prstGeom>
        </p:spPr>
      </p:pic>
    </p:spTree>
    <p:extLst>
      <p:ext uri="{BB962C8B-B14F-4D97-AF65-F5344CB8AC3E}">
        <p14:creationId xmlns:p14="http://schemas.microsoft.com/office/powerpoint/2010/main" val="213464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498593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540310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642105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6846371"/>
            <a:ext cx="3250916" cy="22249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4539460" y="0"/>
            <a:ext cx="615394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39829" y="2448634"/>
            <a:ext cx="2153204" cy="2006006"/>
          </a:xfrm>
          <a:prstGeom prst="rect">
            <a:avLst/>
          </a:prstGeom>
        </p:spPr>
      </p:pic>
    </p:spTree>
    <p:extLst>
      <p:ext uri="{BB962C8B-B14F-4D97-AF65-F5344CB8AC3E}">
        <p14:creationId xmlns:p14="http://schemas.microsoft.com/office/powerpoint/2010/main" val="1604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352088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393805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495600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5381322"/>
            <a:ext cx="3250916" cy="22249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547" y="6340678"/>
            <a:ext cx="2663459" cy="713246"/>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4539461" y="0"/>
            <a:ext cx="6153940" cy="7561263"/>
          </a:xfrm>
          <a:solidFill>
            <a:schemeClr val="bg2"/>
          </a:solidFill>
        </p:spPr>
        <p:txBody>
          <a:bodyPr bIns="1764000" anchor="ctr">
            <a:noAutofit/>
          </a:bodyPr>
          <a:lstStyle>
            <a:lvl1pPr algn="ctr">
              <a:defRPr sz="1915" b="1"/>
            </a:lvl1pPr>
          </a:lstStyle>
          <a:p>
            <a:r>
              <a:rPr lang="en-GB"/>
              <a:t>Click icon to insert image</a:t>
            </a:r>
          </a:p>
        </p:txBody>
      </p:sp>
    </p:spTree>
    <p:extLst>
      <p:ext uri="{BB962C8B-B14F-4D97-AF65-F5344CB8AC3E}">
        <p14:creationId xmlns:p14="http://schemas.microsoft.com/office/powerpoint/2010/main" val="37039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4539461" y="0"/>
            <a:ext cx="6153940" cy="7561263"/>
          </a:xfrm>
          <a:solidFill>
            <a:schemeClr val="bg2"/>
          </a:solidFill>
        </p:spPr>
        <p:txBody>
          <a:bodyPr bIns="1764000" anchor="ctr">
            <a:noAutofit/>
          </a:bodyPr>
          <a:lstStyle>
            <a:lvl1pPr algn="ctr">
              <a:defRPr sz="1915"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482453" y="636828"/>
            <a:ext cx="3492307" cy="799578"/>
          </a:xfrm>
        </p:spPr>
        <p:txBody>
          <a:bodyPr lIns="0" tIns="0" rIns="0" bIns="0" anchor="t" anchorCtr="0"/>
          <a:lstStyle>
            <a:lvl1pPr algn="l">
              <a:defRPr sz="2873">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482453" y="3520881"/>
            <a:ext cx="3492307" cy="259751"/>
          </a:xfrm>
        </p:spPr>
        <p:txBody>
          <a:bodyPr wrap="square" anchor="b" anchorCtr="0">
            <a:spAutoFit/>
          </a:bodyPr>
          <a:lstStyle>
            <a:lvl1pPr marL="0" indent="0" algn="l">
              <a:buNone/>
              <a:defRPr sz="1489" b="1" i="0">
                <a:solidFill>
                  <a:schemeClr val="tx1"/>
                </a:solidFill>
                <a:latin typeface="Poppins SemiBold" pitchFamily="2" charset="77"/>
                <a:cs typeface="Poppins SemiBold" pitchFamily="2" charset="77"/>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482150" y="3938056"/>
            <a:ext cx="3250916" cy="22249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482150" y="4956005"/>
            <a:ext cx="3250916" cy="22249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482150" y="5381322"/>
            <a:ext cx="3250916" cy="22249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5547" y="6346747"/>
            <a:ext cx="658627" cy="611354"/>
          </a:xfrm>
          <a:prstGeom prst="rect">
            <a:avLst/>
          </a:prstGeom>
        </p:spPr>
      </p:pic>
    </p:spTree>
    <p:extLst>
      <p:ext uri="{BB962C8B-B14F-4D97-AF65-F5344CB8AC3E}">
        <p14:creationId xmlns:p14="http://schemas.microsoft.com/office/powerpoint/2010/main" val="39921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4539461" y="0"/>
            <a:ext cx="6153939" cy="75612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10443" y="7053925"/>
            <a:ext cx="3518574" cy="48608"/>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06637" y="3251113"/>
            <a:ext cx="3652847" cy="1551771"/>
          </a:xfrm>
        </p:spPr>
        <p:txBody>
          <a:bodyPr lIns="0" tIns="0" rIns="0" bIns="0" anchor="t" anchorCtr="0"/>
          <a:lstStyle>
            <a:lvl1pPr algn="l">
              <a:defRPr sz="3723">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10443" y="2762018"/>
            <a:ext cx="3652847" cy="296876"/>
          </a:xfrm>
        </p:spPr>
        <p:txBody>
          <a:bodyPr wrap="square" anchor="b" anchorCtr="0">
            <a:spAutoFit/>
          </a:bodyPr>
          <a:lstStyle>
            <a:lvl1pPr marL="0" indent="0" algn="l">
              <a:buNone/>
              <a:defRPr sz="1702">
                <a:solidFill>
                  <a:schemeClr val="accent1"/>
                </a:solidFill>
              </a:defRPr>
            </a:lvl1pPr>
            <a:lvl2pPr marL="243172" indent="0" algn="ctr">
              <a:buNone/>
              <a:defRPr sz="1064"/>
            </a:lvl2pPr>
            <a:lvl3pPr marL="486345" indent="0" algn="ctr">
              <a:buNone/>
              <a:defRPr sz="958"/>
            </a:lvl3pPr>
            <a:lvl4pPr marL="729517" indent="0" algn="ctr">
              <a:buNone/>
              <a:defRPr sz="851"/>
            </a:lvl4pPr>
            <a:lvl5pPr marL="972690" indent="0" algn="ctr">
              <a:buNone/>
              <a:defRPr sz="851"/>
            </a:lvl5pPr>
            <a:lvl6pPr marL="1215862" indent="0" algn="ctr">
              <a:buNone/>
              <a:defRPr sz="851"/>
            </a:lvl6pPr>
            <a:lvl7pPr marL="1459035" indent="0" algn="ctr">
              <a:buNone/>
              <a:defRPr sz="851"/>
            </a:lvl7pPr>
            <a:lvl8pPr marL="1702208" indent="0" algn="ctr">
              <a:buNone/>
              <a:defRPr sz="851"/>
            </a:lvl8pPr>
            <a:lvl9pPr marL="1945381" indent="0" algn="ctr">
              <a:buNone/>
              <a:defRPr sz="851"/>
            </a:lvl9pPr>
          </a:lstStyle>
          <a:p>
            <a:r>
              <a:rPr lang="en-US"/>
              <a:t>Click to edit Master subtitle style</a:t>
            </a:r>
            <a:endParaRPr lang="en-GB"/>
          </a:p>
        </p:txBody>
      </p:sp>
    </p:spTree>
    <p:extLst>
      <p:ext uri="{BB962C8B-B14F-4D97-AF65-F5344CB8AC3E}">
        <p14:creationId xmlns:p14="http://schemas.microsoft.com/office/powerpoint/2010/main" val="256283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4456709" cy="35689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06636" y="2583107"/>
            <a:ext cx="6315219" cy="3610019"/>
          </a:xfrm>
        </p:spPr>
        <p:txBody>
          <a:bodyPr wrap="square" numCol="2" spcCol="756000">
            <a:noAutofit/>
          </a:bodyPr>
          <a:lstStyle>
            <a:lvl1pPr marL="273569" indent="-273569">
              <a:spcAft>
                <a:spcPts val="0"/>
              </a:spcAft>
              <a:buFont typeface="+mj-lt"/>
              <a:buAutoNum type="arabicPeriod"/>
              <a:defRPr sz="1702" b="0" i="0">
                <a:solidFill>
                  <a:schemeClr val="tx1"/>
                </a:solidFill>
                <a:latin typeface="Poppins Medium" pitchFamily="2" charset="77"/>
                <a:cs typeface="Poppins Medium" pitchFamily="2" charset="77"/>
              </a:defRPr>
            </a:lvl1pPr>
            <a:lvl2pPr marL="273569" indent="-273569">
              <a:spcAft>
                <a:spcPts val="1276"/>
              </a:spcAft>
              <a:buSzPct val="100000"/>
              <a:buFont typeface="+mj-lt"/>
              <a:buAutoNum type="arabicPeriod"/>
              <a:defRPr sz="1702"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222943" y="2534799"/>
            <a:ext cx="2963822" cy="36583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4231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4456709" cy="35689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06636" y="2583107"/>
            <a:ext cx="9685532" cy="3315838"/>
          </a:xfrm>
        </p:spPr>
        <p:txBody>
          <a:bodyPr wrap="square" numCol="2" spcCol="756000">
            <a:noAutofit/>
          </a:bodyPr>
          <a:lstStyle>
            <a:lvl1pPr marL="273569" indent="-273569">
              <a:spcAft>
                <a:spcPts val="0"/>
              </a:spcAft>
              <a:buFont typeface="+mj-lt"/>
              <a:buAutoNum type="arabicPeriod"/>
              <a:defRPr sz="1702" b="0" i="0">
                <a:solidFill>
                  <a:schemeClr val="tx1"/>
                </a:solidFill>
                <a:latin typeface="Poppins Medium" pitchFamily="2" charset="77"/>
                <a:cs typeface="Poppins Medium" pitchFamily="2" charset="77"/>
              </a:defRPr>
            </a:lvl1pPr>
            <a:lvl2pPr marL="273569" indent="-273569">
              <a:spcAft>
                <a:spcPts val="1276"/>
              </a:spcAft>
              <a:buSzPct val="100000"/>
              <a:buFont typeface="+mj-lt"/>
              <a:buAutoNum type="arabicPeriod"/>
              <a:defRPr sz="1702"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392592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4456709" cy="35689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01233" y="2223757"/>
            <a:ext cx="9691122" cy="4230563"/>
          </a:xfrm>
        </p:spPr>
        <p:txBody>
          <a:bodyPr wrap="square" numCol="2" spcCol="756000">
            <a:noAutofit/>
          </a:bodyPr>
          <a:lstStyle>
            <a:lvl1pPr marL="0" indent="0">
              <a:spcAft>
                <a:spcPts val="0"/>
              </a:spcAft>
              <a:buFont typeface="Arial" panose="020B0604020202020204" pitchFamily="34" charset="0"/>
              <a:buNone/>
              <a:defRPr sz="1702" b="0" i="0">
                <a:solidFill>
                  <a:schemeClr val="accent1"/>
                </a:solidFill>
                <a:latin typeface="Poppins Medium" pitchFamily="2" charset="77"/>
                <a:cs typeface="Poppins Medium" pitchFamily="2" charset="77"/>
              </a:defRPr>
            </a:lvl1pPr>
            <a:lvl2pPr marL="0" indent="0">
              <a:spcAft>
                <a:spcPts val="1276"/>
              </a:spcAft>
              <a:buFont typeface="Arial" panose="020B0604020202020204" pitchFamily="34" charset="0"/>
              <a:buNone/>
              <a:defRPr sz="1702"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60873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4456709" cy="35689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06636" y="2583107"/>
            <a:ext cx="6315219" cy="3610019"/>
          </a:xfrm>
        </p:spPr>
        <p:txBody>
          <a:bodyPr wrap="square" numCol="2" spcCol="756000">
            <a:noAutofit/>
          </a:bodyPr>
          <a:lstStyle>
            <a:lvl1pPr marL="0" indent="0">
              <a:spcAft>
                <a:spcPts val="0"/>
              </a:spcAft>
              <a:buFont typeface="Arial" panose="020B0604020202020204" pitchFamily="34" charset="0"/>
              <a:buNone/>
              <a:defRPr sz="1170" b="0" i="0">
                <a:solidFill>
                  <a:schemeClr val="accent1"/>
                </a:solidFill>
                <a:latin typeface="Poppins Medium" pitchFamily="2" charset="77"/>
                <a:cs typeface="Poppins Medium" pitchFamily="2" charset="77"/>
              </a:defRPr>
            </a:lvl1pPr>
            <a:lvl2pPr marL="0" indent="0">
              <a:spcAft>
                <a:spcPts val="1276"/>
              </a:spcAft>
              <a:buFont typeface="Arial" panose="020B0604020202020204" pitchFamily="34" charset="0"/>
              <a:buNone/>
              <a:defRPr sz="1170"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222943" y="2534799"/>
            <a:ext cx="2963822" cy="365832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51181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03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115050" y="2574403"/>
            <a:ext cx="2843918" cy="63773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482993" y="2108007"/>
            <a:ext cx="1393342" cy="171983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115050" y="4963508"/>
            <a:ext cx="2843918" cy="63773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482993" y="4497112"/>
            <a:ext cx="1393342" cy="171983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6955113" y="2574403"/>
            <a:ext cx="2843918" cy="63773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5323056" y="2108007"/>
            <a:ext cx="1393342" cy="171983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6955113" y="4963508"/>
            <a:ext cx="2843918" cy="63773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5323056" y="4497112"/>
            <a:ext cx="1393342" cy="171983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8531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115050" y="2574403"/>
            <a:ext cx="2843918" cy="63773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82993" y="2108007"/>
            <a:ext cx="1393342" cy="171983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5730054" y="1855108"/>
            <a:ext cx="4456710" cy="1376211"/>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610281" y="2355864"/>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482993" y="2099408"/>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919093" y="2355864"/>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791805" y="2099408"/>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8235616" y="2355864"/>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7108329" y="2099408"/>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610281" y="4060243"/>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482993" y="3803786"/>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4919093" y="4060243"/>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791805" y="3803786"/>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8235616" y="4060243"/>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7108329" y="3803786"/>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610281" y="5764621"/>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482993" y="5508164"/>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4919093" y="5764621"/>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791805" y="5508164"/>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8235616" y="5764621"/>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7108329" y="5508164"/>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Tree>
    <p:extLst>
      <p:ext uri="{BB962C8B-B14F-4D97-AF65-F5344CB8AC3E}">
        <p14:creationId xmlns:p14="http://schemas.microsoft.com/office/powerpoint/2010/main" val="14359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526327" y="1841411"/>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spcBef>
                <a:spcPts val="0"/>
              </a:spcBef>
              <a:buFontTx/>
              <a:buNone/>
              <a:defRPr sz="851">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01211" y="163341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4880972" y="184141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3855856" y="163341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8235616" y="184141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7210500" y="163341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01211" y="296703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3855856" y="296703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7210500" y="2967039"/>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01211" y="563427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3855856" y="563427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7210500" y="563427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01211" y="430065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3855856" y="430065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7210500" y="4300658"/>
            <a:ext cx="727867" cy="898424"/>
          </a:xfrm>
          <a:prstGeom prst="ellipse">
            <a:avLst/>
          </a:prstGeom>
          <a:solidFill>
            <a:schemeClr val="bg2"/>
          </a:solidFill>
        </p:spPr>
        <p:txBody>
          <a:bodyPr anchor="ctr" anchorCtr="0">
            <a:noAutofit/>
          </a:bodyPr>
          <a:lstStyle>
            <a:lvl1pPr algn="ctr">
              <a:buFont typeface="Arial" panose="020B0604020202020204" pitchFamily="34" charset="0"/>
              <a:buNone/>
              <a:defRPr sz="745"/>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526327" y="3175031"/>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spcBef>
                <a:spcPts val="0"/>
              </a:spcBef>
              <a:buFontTx/>
              <a:buNone/>
              <a:defRPr sz="851">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4880972" y="317503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8235616" y="317503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526327" y="4508651"/>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spcBef>
                <a:spcPts val="0"/>
              </a:spcBef>
              <a:buFontTx/>
              <a:buNone/>
              <a:defRPr sz="851">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4880972" y="450865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8235616" y="450865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526327" y="5842270"/>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spcBef>
                <a:spcPts val="0"/>
              </a:spcBef>
              <a:buFontTx/>
              <a:buNone/>
              <a:defRPr sz="851">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4880972" y="5842269"/>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8235616" y="5842269"/>
            <a:ext cx="1996483" cy="482440"/>
          </a:xfrm>
        </p:spPr>
        <p:txBody>
          <a:bodyPr wrap="square" numCol="1" spcCol="756000" anchor="ctr">
            <a:spAutoFit/>
          </a:bodyPr>
          <a:lstStyle>
            <a:lvl1pPr marL="0" indent="0">
              <a:spcAft>
                <a:spcPts val="0"/>
              </a:spcAft>
              <a:buFont typeface="Arial" panose="020B0604020202020204" pitchFamily="34" charset="0"/>
              <a:buNone/>
              <a:defRPr sz="958"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51"/>
            </a:lvl2pPr>
            <a:lvl3pPr marL="0" indent="0">
              <a:buFontTx/>
              <a:buNone/>
              <a:defRPr lang="en-GB" sz="851"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486345" rtl="0" eaLnBrk="1" latinLnBrk="0" hangingPunct="1">
              <a:lnSpc>
                <a:spcPct val="120000"/>
              </a:lnSpc>
              <a:spcBef>
                <a:spcPts val="0"/>
              </a:spcBef>
              <a:spcAft>
                <a:spcPts val="639"/>
              </a:spcAft>
              <a:buSzPct val="75000"/>
              <a:buFontTx/>
              <a:buNone/>
            </a:pPr>
            <a:r>
              <a:rPr lang="en-GB"/>
              <a:t>@social_handle</a:t>
            </a:r>
          </a:p>
        </p:txBody>
      </p:sp>
    </p:spTree>
    <p:extLst>
      <p:ext uri="{BB962C8B-B14F-4D97-AF65-F5344CB8AC3E}">
        <p14:creationId xmlns:p14="http://schemas.microsoft.com/office/powerpoint/2010/main" val="192398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06636" y="1675700"/>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7" y="3203244"/>
            <a:ext cx="9680128" cy="146181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213280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7" y="1855109"/>
            <a:ext cx="9680128" cy="1461810"/>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67690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7" y="1855109"/>
            <a:ext cx="9680128" cy="1461810"/>
          </a:xfrm>
        </p:spPr>
        <p:txBody>
          <a:bodyPr numCol="2" spcCol="1440000"/>
          <a:lstStyle>
            <a:lvl1pPr marL="182380" indent="-182380">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206933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7" y="1855109"/>
            <a:ext cx="9680128" cy="1461810"/>
          </a:xfrm>
        </p:spPr>
        <p:txBody>
          <a:bodyPr numCol="2" spcCol="1440000"/>
          <a:lstStyle>
            <a:lvl1pPr marL="243172" indent="-243172">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267524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06637" y="3203242"/>
            <a:ext cx="9451297" cy="1376211"/>
          </a:xfrm>
        </p:spPr>
        <p:txBody>
          <a:bodyPr/>
          <a:lstStyle>
            <a:lvl1pPr marL="0" indent="0">
              <a:spcAft>
                <a:spcPts val="639"/>
              </a:spcAft>
              <a:buFontTx/>
              <a:buNone/>
              <a:defRPr/>
            </a:lvl1pPr>
            <a:lvl2pPr>
              <a:spcAft>
                <a:spcPts val="639"/>
              </a:spcAft>
              <a:defRPr/>
            </a:lvl2pPr>
            <a:lvl3pPr>
              <a:spcAft>
                <a:spcPts val="639"/>
              </a:spcAft>
              <a:defRPr/>
            </a:lvl3pPr>
            <a:lvl4pPr>
              <a:spcAft>
                <a:spcPts val="639"/>
              </a:spcAft>
              <a:defRPr/>
            </a:lvl4pPr>
            <a:lvl5pPr>
              <a:spcAft>
                <a:spcPts val="63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06636" y="1675700"/>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5591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5730055" y="2"/>
            <a:ext cx="4963345" cy="756126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06636" y="1675700"/>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6" y="3203242"/>
            <a:ext cx="4456710" cy="1376211"/>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06637" y="7023456"/>
            <a:ext cx="4716782" cy="30568"/>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5730054" y="6523426"/>
            <a:ext cx="4456710" cy="129972"/>
          </a:xfrm>
        </p:spPr>
        <p:txBody>
          <a:bodyPr/>
          <a:lstStyle>
            <a:lvl1pPr>
              <a:defRPr sz="745"/>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06636" y="5614694"/>
            <a:ext cx="838483" cy="693651"/>
          </a:xfrm>
        </p:spPr>
        <p:txBody>
          <a:bodyPr/>
          <a:lstStyle/>
          <a:p>
            <a:r>
              <a:rPr lang="en-US"/>
              <a:t>Click icon to add picture</a:t>
            </a:r>
            <a:endParaRPr lang="en-GB"/>
          </a:p>
        </p:txBody>
      </p:sp>
    </p:spTree>
    <p:extLst>
      <p:ext uri="{BB962C8B-B14F-4D97-AF65-F5344CB8AC3E}">
        <p14:creationId xmlns:p14="http://schemas.microsoft.com/office/powerpoint/2010/main" val="37381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6" y="301630"/>
            <a:ext cx="3517901" cy="1281113"/>
          </a:xfrm>
        </p:spPr>
        <p:txBody>
          <a:bodyPr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96" y="1582747"/>
            <a:ext cx="3517901" cy="5172075"/>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Tree>
    <p:extLst>
      <p:ext uri="{BB962C8B-B14F-4D97-AF65-F5344CB8AC3E}">
        <p14:creationId xmlns:p14="http://schemas.microsoft.com/office/powerpoint/2010/main" val="277515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6" y="1855108"/>
            <a:ext cx="4456710" cy="1376211"/>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5730054" y="636828"/>
            <a:ext cx="4456710" cy="2904267"/>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5730054" y="3787035"/>
            <a:ext cx="4456710" cy="2881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5792541" y="710699"/>
            <a:ext cx="4331738" cy="22249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5792541" y="3869363"/>
            <a:ext cx="4331738" cy="22249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06636" y="5614694"/>
            <a:ext cx="838483" cy="693651"/>
          </a:xfrm>
        </p:spPr>
        <p:txBody>
          <a:bodyPr/>
          <a:lstStyle/>
          <a:p>
            <a:r>
              <a:rPr lang="en-US"/>
              <a:t>Click icon to add picture</a:t>
            </a:r>
            <a:endParaRPr lang="en-GB"/>
          </a:p>
        </p:txBody>
      </p:sp>
    </p:spTree>
    <p:extLst>
      <p:ext uri="{BB962C8B-B14F-4D97-AF65-F5344CB8AC3E}">
        <p14:creationId xmlns:p14="http://schemas.microsoft.com/office/powerpoint/2010/main" val="3272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06636" y="1855108"/>
            <a:ext cx="4456710" cy="1376211"/>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5730054" y="3787035"/>
            <a:ext cx="4456710" cy="288160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5736560" y="2371481"/>
            <a:ext cx="4450203" cy="732958"/>
          </a:xfrm>
        </p:spPr>
        <p:txBody>
          <a:bodyPr/>
          <a:lstStyle>
            <a:lvl1pPr>
              <a:lnSpc>
                <a:spcPct val="100000"/>
              </a:lnSpc>
              <a:buFont typeface="Arial" panose="020B0604020202020204" pitchFamily="34" charset="0"/>
              <a:buNone/>
              <a:defRPr sz="1276" b="0" i="0">
                <a:solidFill>
                  <a:schemeClr val="tx1"/>
                </a:solidFill>
                <a:latin typeface="Poppins Medium" pitchFamily="2" charset="77"/>
                <a:cs typeface="Poppins Medium" pitchFamily="2" charset="77"/>
              </a:defRPr>
            </a:lvl1pPr>
            <a:lvl2pPr marL="0" indent="0">
              <a:spcAft>
                <a:spcPts val="0"/>
              </a:spcAft>
              <a:buFontTx/>
              <a:buNone/>
              <a:defRPr sz="1276" b="1" i="0">
                <a:solidFill>
                  <a:schemeClr val="accent1"/>
                </a:solidFill>
                <a:latin typeface="Poppins SemiBold" pitchFamily="2" charset="77"/>
                <a:cs typeface="Poppins SemiBold" pitchFamily="2" charset="77"/>
              </a:defRPr>
            </a:lvl2pPr>
            <a:lvl3pPr marL="0" indent="0">
              <a:spcBef>
                <a:spcPts val="0"/>
              </a:spcBef>
              <a:buFontTx/>
              <a:buNone/>
              <a:defRPr sz="1064"/>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06636" y="5614694"/>
            <a:ext cx="838483" cy="693651"/>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36560" y="1771592"/>
            <a:ext cx="416537" cy="442329"/>
          </a:xfrm>
          <a:prstGeom prst="rect">
            <a:avLst/>
          </a:prstGeom>
        </p:spPr>
      </p:pic>
    </p:spTree>
    <p:extLst>
      <p:ext uri="{BB962C8B-B14F-4D97-AF65-F5344CB8AC3E}">
        <p14:creationId xmlns:p14="http://schemas.microsoft.com/office/powerpoint/2010/main" val="17970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06637" y="592286"/>
            <a:ext cx="9685532" cy="35689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5538378" y="4261876"/>
            <a:ext cx="2126272" cy="240676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06637" y="1373728"/>
            <a:ext cx="4648386" cy="5294916"/>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8060493" y="4261876"/>
            <a:ext cx="2126272" cy="240676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5538378" y="1373726"/>
            <a:ext cx="4648386" cy="240690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21872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06636" y="1675700"/>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20731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06638" y="592286"/>
            <a:ext cx="4456709" cy="710451"/>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306744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06638" y="592286"/>
            <a:ext cx="6356012" cy="35689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14238" y="2201300"/>
            <a:ext cx="4679258" cy="1105880"/>
          </a:xfrm>
        </p:spPr>
        <p:txBody>
          <a:bodyPr/>
          <a:lstStyle>
            <a:lvl1pPr marL="182380" indent="-182380">
              <a:spcAft>
                <a:spcPts val="319"/>
              </a:spcAft>
              <a:buClr>
                <a:schemeClr val="accent1"/>
              </a:buClr>
              <a:buSzPct val="110000"/>
              <a:buFont typeface="Wingdings" pitchFamily="2" charset="2"/>
              <a:buChar char="§"/>
              <a:defRPr sz="1064"/>
            </a:lvl1pPr>
            <a:lvl2pPr>
              <a:spcAft>
                <a:spcPts val="319"/>
              </a:spcAft>
              <a:buSzPct val="110000"/>
              <a:defRPr sz="958"/>
            </a:lvl2pPr>
            <a:lvl3pPr>
              <a:spcAft>
                <a:spcPts val="319"/>
              </a:spcAft>
              <a:buSzPct val="110000"/>
              <a:defRPr sz="851"/>
            </a:lvl3pPr>
            <a:lvl4pPr>
              <a:spcAft>
                <a:spcPts val="319"/>
              </a:spcAft>
              <a:buSzPct val="110000"/>
              <a:defRPr sz="745"/>
            </a:lvl4pPr>
            <a:lvl5pPr>
              <a:spcAft>
                <a:spcPts val="319"/>
              </a:spcAft>
              <a:buSzPct val="110000"/>
              <a:defRPr sz="74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5499905" y="2201300"/>
            <a:ext cx="4679258" cy="1105880"/>
          </a:xfrm>
        </p:spPr>
        <p:txBody>
          <a:bodyPr/>
          <a:lstStyle>
            <a:lvl1pPr marL="182380" indent="-182380">
              <a:spcAft>
                <a:spcPts val="319"/>
              </a:spcAft>
              <a:buClr>
                <a:schemeClr val="accent1"/>
              </a:buClr>
              <a:buSzPct val="110000"/>
              <a:buFont typeface="Wingdings" pitchFamily="2" charset="2"/>
              <a:buChar char="§"/>
              <a:defRPr sz="1064"/>
            </a:lvl1pPr>
            <a:lvl2pPr>
              <a:spcAft>
                <a:spcPts val="319"/>
              </a:spcAft>
              <a:buSzPct val="110000"/>
              <a:defRPr sz="958"/>
            </a:lvl2pPr>
            <a:lvl3pPr>
              <a:spcAft>
                <a:spcPts val="319"/>
              </a:spcAft>
              <a:buSzPct val="110000"/>
              <a:defRPr sz="851"/>
            </a:lvl3pPr>
            <a:lvl4pPr>
              <a:spcAft>
                <a:spcPts val="319"/>
              </a:spcAft>
              <a:buSzPct val="110000"/>
              <a:defRPr sz="745"/>
            </a:lvl4pPr>
            <a:lvl5pPr>
              <a:spcAft>
                <a:spcPts val="319"/>
              </a:spcAft>
              <a:buSzPct val="110000"/>
              <a:defRPr sz="74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14238" y="1685938"/>
            <a:ext cx="4679258" cy="259751"/>
          </a:xfrm>
        </p:spPr>
        <p:txBody>
          <a:bodyPr/>
          <a:lstStyle>
            <a:lvl1pPr>
              <a:defRPr lang="en-GB" sz="1489"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5499905" y="1685938"/>
            <a:ext cx="4679258" cy="259751"/>
          </a:xfrm>
        </p:spPr>
        <p:txBody>
          <a:bodyPr/>
          <a:lstStyle>
            <a:lvl1pPr>
              <a:defRPr lang="en-GB" sz="1489" b="1" i="0" kern="1200" dirty="0">
                <a:solidFill>
                  <a:schemeClr val="accent1"/>
                </a:solidFill>
                <a:latin typeface="Poppins SemiBold" pitchFamily="2" charset="77"/>
                <a:ea typeface="+mn-ea"/>
                <a:cs typeface="Poppins SemiBold" pitchFamily="2" charset="77"/>
              </a:defRPr>
            </a:lvl1pPr>
          </a:lstStyle>
          <a:p>
            <a:pPr marL="0" lvl="0" indent="0" algn="l" defTabSz="486345" rtl="0" eaLnBrk="1" latinLnBrk="0" hangingPunct="1">
              <a:lnSpc>
                <a:spcPct val="120000"/>
              </a:lnSpc>
              <a:spcBef>
                <a:spcPts val="532"/>
              </a:spcBef>
              <a:spcAft>
                <a:spcPts val="639"/>
              </a:spcAft>
              <a:buSzPct val="75000"/>
              <a:buFontTx/>
              <a:buNone/>
            </a:pPr>
            <a:r>
              <a:rPr lang="en-US"/>
              <a:t>Click to edit Master text styles</a:t>
            </a:r>
          </a:p>
        </p:txBody>
      </p:sp>
    </p:spTree>
    <p:extLst>
      <p:ext uri="{BB962C8B-B14F-4D97-AF65-F5344CB8AC3E}">
        <p14:creationId xmlns:p14="http://schemas.microsoft.com/office/powerpoint/2010/main" val="407597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06638" y="592286"/>
            <a:ext cx="6356012" cy="35689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14237" y="1685938"/>
            <a:ext cx="3031900" cy="259751"/>
          </a:xfrm>
        </p:spPr>
        <p:txBody>
          <a:bodyPr/>
          <a:lstStyle>
            <a:lvl1pPr>
              <a:defRPr lang="en-GB" sz="1489"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3830750" y="1685938"/>
            <a:ext cx="3031900" cy="259751"/>
          </a:xfrm>
        </p:spPr>
        <p:txBody>
          <a:bodyPr/>
          <a:lstStyle>
            <a:lvl1pPr>
              <a:defRPr lang="en-GB" sz="1489" b="1" i="0" kern="1200" dirty="0">
                <a:solidFill>
                  <a:schemeClr val="accent1"/>
                </a:solidFill>
                <a:latin typeface="Poppins SemiBold" pitchFamily="2" charset="77"/>
                <a:ea typeface="+mn-ea"/>
                <a:cs typeface="Poppins SemiBold" pitchFamily="2" charset="77"/>
              </a:defRPr>
            </a:lvl1pPr>
          </a:lstStyle>
          <a:p>
            <a:pPr marL="0" lvl="0" indent="0" algn="l" defTabSz="486345" rtl="0" eaLnBrk="1" latinLnBrk="0" hangingPunct="1">
              <a:lnSpc>
                <a:spcPct val="120000"/>
              </a:lnSpc>
              <a:spcBef>
                <a:spcPts val="532"/>
              </a:spcBef>
              <a:spcAft>
                <a:spcPts val="639"/>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7147263" y="1685938"/>
            <a:ext cx="3031900" cy="259751"/>
          </a:xfrm>
        </p:spPr>
        <p:txBody>
          <a:bodyPr/>
          <a:lstStyle>
            <a:lvl1pPr>
              <a:defRPr lang="en-GB" sz="1489" b="1" i="0" kern="1200" dirty="0">
                <a:solidFill>
                  <a:schemeClr val="accent1"/>
                </a:solidFill>
                <a:latin typeface="Poppins SemiBold" pitchFamily="2" charset="77"/>
                <a:ea typeface="+mn-ea"/>
                <a:cs typeface="Poppins SemiBold" pitchFamily="2" charset="77"/>
              </a:defRPr>
            </a:lvl1pPr>
          </a:lstStyle>
          <a:p>
            <a:pPr marL="0" lvl="0" indent="0" algn="l" defTabSz="486345" rtl="0" eaLnBrk="1" latinLnBrk="0" hangingPunct="1">
              <a:lnSpc>
                <a:spcPct val="120000"/>
              </a:lnSpc>
              <a:spcBef>
                <a:spcPts val="532"/>
              </a:spcBef>
              <a:spcAft>
                <a:spcPts val="639"/>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14237" y="2201300"/>
            <a:ext cx="3031900" cy="1105880"/>
          </a:xfrm>
        </p:spPr>
        <p:txBody>
          <a:bodyPr/>
          <a:lstStyle>
            <a:lvl1pPr marL="182380" indent="-182380">
              <a:spcAft>
                <a:spcPts val="319"/>
              </a:spcAft>
              <a:buClr>
                <a:schemeClr val="accent1"/>
              </a:buClr>
              <a:buSzPct val="110000"/>
              <a:buFont typeface="Wingdings" pitchFamily="2" charset="2"/>
              <a:buChar char="§"/>
              <a:defRPr sz="1064"/>
            </a:lvl1pPr>
            <a:lvl2pPr>
              <a:spcAft>
                <a:spcPts val="319"/>
              </a:spcAft>
              <a:buSzPct val="110000"/>
              <a:defRPr sz="958"/>
            </a:lvl2pPr>
            <a:lvl3pPr>
              <a:spcAft>
                <a:spcPts val="319"/>
              </a:spcAft>
              <a:buSzPct val="110000"/>
              <a:defRPr sz="851"/>
            </a:lvl3pPr>
            <a:lvl4pPr>
              <a:spcAft>
                <a:spcPts val="319"/>
              </a:spcAft>
              <a:buSzPct val="110000"/>
              <a:defRPr sz="745"/>
            </a:lvl4pPr>
            <a:lvl5pPr>
              <a:spcAft>
                <a:spcPts val="319"/>
              </a:spcAft>
              <a:buSzPct val="110000"/>
              <a:defRPr sz="74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3828903" y="2201300"/>
            <a:ext cx="3031900" cy="1105880"/>
          </a:xfrm>
        </p:spPr>
        <p:txBody>
          <a:bodyPr/>
          <a:lstStyle>
            <a:lvl1pPr marL="182380" indent="-182380">
              <a:spcAft>
                <a:spcPts val="319"/>
              </a:spcAft>
              <a:buClr>
                <a:schemeClr val="accent1"/>
              </a:buClr>
              <a:buSzPct val="110000"/>
              <a:buFont typeface="Wingdings" pitchFamily="2" charset="2"/>
              <a:buChar char="§"/>
              <a:defRPr sz="1064"/>
            </a:lvl1pPr>
            <a:lvl2pPr>
              <a:spcAft>
                <a:spcPts val="319"/>
              </a:spcAft>
              <a:buSzPct val="110000"/>
              <a:defRPr sz="958"/>
            </a:lvl2pPr>
            <a:lvl3pPr>
              <a:spcAft>
                <a:spcPts val="319"/>
              </a:spcAft>
              <a:buSzPct val="110000"/>
              <a:defRPr sz="851"/>
            </a:lvl3pPr>
            <a:lvl4pPr>
              <a:spcAft>
                <a:spcPts val="319"/>
              </a:spcAft>
              <a:buSzPct val="110000"/>
              <a:defRPr sz="745"/>
            </a:lvl4pPr>
            <a:lvl5pPr>
              <a:spcAft>
                <a:spcPts val="319"/>
              </a:spcAft>
              <a:buSzPct val="110000"/>
              <a:defRPr sz="74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7148896" y="2201300"/>
            <a:ext cx="3031900" cy="1105880"/>
          </a:xfrm>
        </p:spPr>
        <p:txBody>
          <a:bodyPr/>
          <a:lstStyle>
            <a:lvl1pPr marL="182380" indent="-182380">
              <a:spcAft>
                <a:spcPts val="319"/>
              </a:spcAft>
              <a:buClr>
                <a:schemeClr val="accent1"/>
              </a:buClr>
              <a:buSzPct val="110000"/>
              <a:buFont typeface="Wingdings" pitchFamily="2" charset="2"/>
              <a:buChar char="§"/>
              <a:defRPr sz="1064"/>
            </a:lvl1pPr>
            <a:lvl2pPr>
              <a:spcAft>
                <a:spcPts val="319"/>
              </a:spcAft>
              <a:buSzPct val="110000"/>
              <a:defRPr sz="958"/>
            </a:lvl2pPr>
            <a:lvl3pPr>
              <a:spcAft>
                <a:spcPts val="319"/>
              </a:spcAft>
              <a:buSzPct val="110000"/>
              <a:defRPr sz="851"/>
            </a:lvl3pPr>
            <a:lvl4pPr>
              <a:spcAft>
                <a:spcPts val="319"/>
              </a:spcAft>
              <a:buSzPct val="110000"/>
              <a:defRPr sz="745"/>
            </a:lvl4pPr>
            <a:lvl5pPr>
              <a:spcAft>
                <a:spcPts val="319"/>
              </a:spcAft>
              <a:buSzPct val="110000"/>
              <a:defRPr sz="74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80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06636" y="636827"/>
            <a:ext cx="9659863" cy="680699"/>
          </a:xfrm>
        </p:spPr>
        <p:txBody>
          <a:bodyPr numCol="5" spcCol="144000"/>
          <a:lstStyle>
            <a:lvl1pPr>
              <a:spcBef>
                <a:spcPts val="958"/>
              </a:spcBef>
              <a:defRPr sz="1276"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718"/>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2429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06637" y="592286"/>
            <a:ext cx="6258639" cy="35689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3928124" y="1663041"/>
            <a:ext cx="2837152" cy="490616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7349611" y="1663041"/>
            <a:ext cx="2837152" cy="4906166"/>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06637" y="1663041"/>
            <a:ext cx="2837152" cy="490616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646489" y="1841949"/>
            <a:ext cx="2552074" cy="222497"/>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646489" y="2163710"/>
            <a:ext cx="2552074" cy="764055"/>
          </a:xfrm>
        </p:spPr>
        <p:txBody>
          <a:bodyPr/>
          <a:lstStyle>
            <a:lvl1pPr>
              <a:defRPr sz="2128"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646489" y="2812655"/>
            <a:ext cx="2552074" cy="167162"/>
          </a:xfrm>
        </p:spPr>
        <p:txBody>
          <a:bodyPr/>
          <a:lstStyle>
            <a:lvl1pPr>
              <a:defRPr sz="958"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070663" y="1841949"/>
            <a:ext cx="2552074" cy="222497"/>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070663" y="2163710"/>
            <a:ext cx="2552074" cy="764055"/>
          </a:xfrm>
        </p:spPr>
        <p:txBody>
          <a:bodyPr/>
          <a:lstStyle>
            <a:lvl1pPr>
              <a:defRPr sz="2128"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070663" y="2812655"/>
            <a:ext cx="2552074" cy="167162"/>
          </a:xfrm>
        </p:spPr>
        <p:txBody>
          <a:bodyPr/>
          <a:lstStyle>
            <a:lvl1pPr>
              <a:defRPr sz="958"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7492149" y="1841949"/>
            <a:ext cx="2552074" cy="222497"/>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7492149" y="2163710"/>
            <a:ext cx="2552074" cy="764055"/>
          </a:xfrm>
        </p:spPr>
        <p:txBody>
          <a:bodyPr/>
          <a:lstStyle>
            <a:lvl1pPr>
              <a:defRPr sz="2128"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7492149" y="2812655"/>
            <a:ext cx="2552074" cy="167162"/>
          </a:xfrm>
        </p:spPr>
        <p:txBody>
          <a:bodyPr/>
          <a:lstStyle>
            <a:lvl1pPr>
              <a:defRPr sz="958"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170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222943" y="2534799"/>
            <a:ext cx="2963822" cy="413384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02905" y="2583107"/>
            <a:ext cx="2660629" cy="4085533"/>
          </a:xfrm>
        </p:spPr>
        <p:txBody>
          <a:bodyPr wrap="square" numCol="1" spcCol="756000" anchor="t">
            <a:noAutofit/>
          </a:bodyPr>
          <a:lstStyle>
            <a:lvl1pPr marL="0" indent="0">
              <a:spcBef>
                <a:spcPts val="851"/>
              </a:spcBef>
              <a:spcAft>
                <a:spcPts val="0"/>
              </a:spcAft>
              <a:buFont typeface="Arial" panose="020B0604020202020204" pitchFamily="34" charset="0"/>
              <a:buNone/>
              <a:defRPr sz="1276"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276" b="0" i="0">
                <a:latin typeface="Poppins" pitchFamily="2" charset="77"/>
                <a:cs typeface="Poppins" pitchFamily="2" charset="77"/>
              </a:defRPr>
            </a:lvl2pPr>
            <a:lvl3pPr marL="0" indent="0">
              <a:buFontTx/>
              <a:buNone/>
              <a:defRPr sz="1276"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373848" y="2591096"/>
            <a:ext cx="3638781" cy="4085533"/>
          </a:xfrm>
        </p:spPr>
        <p:txBody>
          <a:bodyPr wrap="square" numCol="1" spcCol="756000" anchor="t">
            <a:noAutofit/>
          </a:bodyPr>
          <a:lstStyle>
            <a:lvl1pPr marL="0" indent="0">
              <a:spcBef>
                <a:spcPts val="851"/>
              </a:spcBef>
              <a:spcAft>
                <a:spcPts val="0"/>
              </a:spcAft>
              <a:buFont typeface="Arial" panose="020B0604020202020204" pitchFamily="34" charset="0"/>
              <a:buNone/>
              <a:defRPr sz="1276" b="0" i="0">
                <a:solidFill>
                  <a:schemeClr val="accent1"/>
                </a:solidFill>
                <a:latin typeface="Poppins" pitchFamily="2" charset="77"/>
                <a:cs typeface="Poppins" pitchFamily="2" charset="77"/>
              </a:defRPr>
            </a:lvl1pPr>
            <a:lvl2pPr marL="0" marR="0" indent="0" algn="l" defTabSz="486345"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224" b="0" i="0">
                <a:latin typeface="Poppins" pitchFamily="2" charset="77"/>
                <a:cs typeface="Poppins" pitchFamily="2" charset="77"/>
              </a:defRPr>
            </a:lvl2pPr>
            <a:lvl3pPr marL="0" indent="0">
              <a:buFontTx/>
              <a:buNone/>
              <a:defRPr sz="1276"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486345"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6928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6" y="5292725"/>
            <a:ext cx="6416675" cy="625475"/>
          </a:xfrm>
        </p:spPr>
        <p:txBody>
          <a:bodyPr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095506" y="676275"/>
            <a:ext cx="6416675" cy="4535488"/>
          </a:xfrm>
        </p:spPr>
        <p:txBody>
          <a:bodyPr/>
          <a:lstStyle>
            <a:lvl1pPr marL="0" indent="0">
              <a:buNone/>
              <a:defRPr sz="3200"/>
            </a:lvl1pPr>
            <a:lvl2pPr marL="456798" indent="0">
              <a:buNone/>
              <a:defRPr sz="2900"/>
            </a:lvl2pPr>
            <a:lvl3pPr marL="913592" indent="0">
              <a:buNone/>
              <a:defRPr sz="2400"/>
            </a:lvl3pPr>
            <a:lvl4pPr marL="1370390" indent="0">
              <a:buNone/>
              <a:defRPr sz="2100"/>
            </a:lvl4pPr>
            <a:lvl5pPr marL="1827187" indent="0">
              <a:buNone/>
              <a:defRPr sz="2100"/>
            </a:lvl5pPr>
            <a:lvl6pPr marL="2283984" indent="0">
              <a:buNone/>
              <a:defRPr sz="2100"/>
            </a:lvl6pPr>
            <a:lvl7pPr marL="2740782" indent="0">
              <a:buNone/>
              <a:defRPr sz="2100"/>
            </a:lvl7pPr>
            <a:lvl8pPr marL="3197577" indent="0">
              <a:buNone/>
              <a:defRPr sz="2100"/>
            </a:lvl8pPr>
            <a:lvl9pPr marL="3654373" indent="0">
              <a:buNone/>
              <a:defRPr sz="2100"/>
            </a:lvl9pPr>
          </a:lstStyle>
          <a:p>
            <a:endParaRPr lang="en-GB"/>
          </a:p>
        </p:txBody>
      </p:sp>
      <p:sp>
        <p:nvSpPr>
          <p:cNvPr id="4" name="Text Placeholder 3"/>
          <p:cNvSpPr>
            <a:spLocks noGrp="1"/>
          </p:cNvSpPr>
          <p:nvPr>
            <p:ph type="body" sz="half" idx="2"/>
          </p:nvPr>
        </p:nvSpPr>
        <p:spPr>
          <a:xfrm>
            <a:off x="2095506" y="5918201"/>
            <a:ext cx="6416675" cy="887413"/>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Tree>
    <p:extLst>
      <p:ext uri="{BB962C8B-B14F-4D97-AF65-F5344CB8AC3E}">
        <p14:creationId xmlns:p14="http://schemas.microsoft.com/office/powerpoint/2010/main" val="27508405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673692781"/>
              </p:ext>
            </p:extLst>
          </p:nvPr>
        </p:nvGraphicFramePr>
        <p:xfrm>
          <a:off x="506271" y="3010070"/>
          <a:ext cx="9680127" cy="3658574"/>
        </p:xfrm>
        <a:graphic>
          <a:graphicData uri="http://schemas.openxmlformats.org/drawingml/2006/table">
            <a:tbl>
              <a:tblPr bandCol="1">
                <a:tableStyleId>{2D5ABB26-0587-4C30-8999-92F81FD0307C}</a:tableStyleId>
              </a:tblPr>
              <a:tblGrid>
                <a:gridCol w="2420032">
                  <a:extLst>
                    <a:ext uri="{9D8B030D-6E8A-4147-A177-3AD203B41FA5}">
                      <a16:colId xmlns:a16="http://schemas.microsoft.com/office/drawing/2014/main" val="4151945498"/>
                    </a:ext>
                  </a:extLst>
                </a:gridCol>
                <a:gridCol w="2420032">
                  <a:extLst>
                    <a:ext uri="{9D8B030D-6E8A-4147-A177-3AD203B41FA5}">
                      <a16:colId xmlns:a16="http://schemas.microsoft.com/office/drawing/2014/main" val="1382627474"/>
                    </a:ext>
                  </a:extLst>
                </a:gridCol>
                <a:gridCol w="2420032">
                  <a:extLst>
                    <a:ext uri="{9D8B030D-6E8A-4147-A177-3AD203B41FA5}">
                      <a16:colId xmlns:a16="http://schemas.microsoft.com/office/drawing/2014/main" val="2312284562"/>
                    </a:ext>
                  </a:extLst>
                </a:gridCol>
                <a:gridCol w="2420032">
                  <a:extLst>
                    <a:ext uri="{9D8B030D-6E8A-4147-A177-3AD203B41FA5}">
                      <a16:colId xmlns:a16="http://schemas.microsoft.com/office/drawing/2014/main" val="380964293"/>
                    </a:ext>
                  </a:extLst>
                </a:gridCol>
              </a:tblGrid>
              <a:tr h="3658574">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6" name="object 14">
            <a:extLst>
              <a:ext uri="{FF2B5EF4-FFF2-40B4-BE49-F238E27FC236}">
                <a16:creationId xmlns:a16="http://schemas.microsoft.com/office/drawing/2014/main" id="{90578DB9-BA6E-47D0-A9E9-CCE6534555DB}"/>
              </a:ext>
            </a:extLst>
          </p:cNvPr>
          <p:cNvSpPr/>
          <p:nvPr userDrawn="1"/>
        </p:nvSpPr>
        <p:spPr>
          <a:xfrm>
            <a:off x="506823" y="3014127"/>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4" name="Oval 53">
            <a:extLst>
              <a:ext uri="{FF2B5EF4-FFF2-40B4-BE49-F238E27FC236}">
                <a16:creationId xmlns:a16="http://schemas.microsoft.com/office/drawing/2014/main" id="{9E7A0D4B-AB57-44B0-97E1-0F74C2C20372}"/>
              </a:ext>
            </a:extLst>
          </p:cNvPr>
          <p:cNvSpPr/>
          <p:nvPr/>
        </p:nvSpPr>
        <p:spPr>
          <a:xfrm>
            <a:off x="66941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6" name="Oval 55">
            <a:extLst>
              <a:ext uri="{FF2B5EF4-FFF2-40B4-BE49-F238E27FC236}">
                <a16:creationId xmlns:a16="http://schemas.microsoft.com/office/drawing/2014/main" id="{08C9AC41-4B38-40D6-B070-CDF412ECA81A}"/>
              </a:ext>
            </a:extLst>
          </p:cNvPr>
          <p:cNvSpPr/>
          <p:nvPr/>
        </p:nvSpPr>
        <p:spPr>
          <a:xfrm>
            <a:off x="3107388"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8" name="Oval 57">
            <a:extLst>
              <a:ext uri="{FF2B5EF4-FFF2-40B4-BE49-F238E27FC236}">
                <a16:creationId xmlns:a16="http://schemas.microsoft.com/office/drawing/2014/main" id="{44AA5FF5-FC45-4C9B-833A-3EAAFD5E25BD}"/>
              </a:ext>
            </a:extLst>
          </p:cNvPr>
          <p:cNvSpPr/>
          <p:nvPr/>
        </p:nvSpPr>
        <p:spPr>
          <a:xfrm>
            <a:off x="5534936"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60" name="Oval 59">
            <a:extLst>
              <a:ext uri="{FF2B5EF4-FFF2-40B4-BE49-F238E27FC236}">
                <a16:creationId xmlns:a16="http://schemas.microsoft.com/office/drawing/2014/main" id="{33F6E636-79A6-4B30-8BC0-632CE4B6ECAC}"/>
              </a:ext>
            </a:extLst>
          </p:cNvPr>
          <p:cNvSpPr/>
          <p:nvPr/>
        </p:nvSpPr>
        <p:spPr>
          <a:xfrm>
            <a:off x="7954082"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06272" y="2543406"/>
            <a:ext cx="2427455"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933728" y="2543406"/>
            <a:ext cx="2408919"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350754" y="2543406"/>
            <a:ext cx="2408625"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759380" y="2543406"/>
            <a:ext cx="2432975"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06272" y="3347095"/>
            <a:ext cx="2427455" cy="439251"/>
          </a:xfrm>
        </p:spPr>
        <p:txBody>
          <a:bodyPr lIns="288000" rIns="288000" bIns="288000" anchor="t" anchorCtr="0"/>
          <a:lstStyle>
            <a:lvl1pPr>
              <a:defRPr lang="en-GB" sz="851" kern="1200" dirty="0">
                <a:solidFill>
                  <a:schemeClr val="tx1"/>
                </a:solidFill>
                <a:latin typeface="Poppins" pitchFamily="2" charset="77"/>
                <a:ea typeface="+mn-ea"/>
                <a:cs typeface="Poppins" pitchFamily="2" charset="77"/>
              </a:defRPr>
            </a:lvl1pPr>
          </a:lstStyle>
          <a:p>
            <a:pPr lvl="0">
              <a:lnSpc>
                <a:spcPct val="120000"/>
              </a:lnSpc>
              <a:spcAft>
                <a:spcPts val="1276"/>
              </a:spcAft>
            </a:pPr>
            <a:r>
              <a:rPr lang="en-US" sz="851"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2933727" y="3347095"/>
            <a:ext cx="2412973" cy="439251"/>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46407" y="3347095"/>
            <a:ext cx="2412973" cy="439251"/>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7774155" y="3347095"/>
            <a:ext cx="2412242" cy="439251"/>
          </a:xfrm>
        </p:spPr>
        <p:txBody>
          <a:bodyPr lIns="288000" rIns="288000" bIns="288000" anchor="t" anchorCtr="0"/>
          <a:lstStyle>
            <a:lvl1pPr>
              <a:defRPr sz="851" b="0">
                <a:latin typeface="Poppins" pitchFamily="2" charset="77"/>
                <a:cs typeface="Poppins" pitchFamily="2" charset="77"/>
              </a:defRPr>
            </a:lvl1pPr>
          </a:lstStyle>
          <a:p>
            <a:pPr lvl="0" algn="l">
              <a:lnSpc>
                <a:spcPct val="120000"/>
              </a:lnSpc>
              <a:spcAft>
                <a:spcPts val="1276"/>
              </a:spcAft>
            </a:pPr>
            <a:r>
              <a:rPr lang="en-US" sz="851"/>
              <a:t>Click to edit Master text styles</a:t>
            </a:r>
          </a:p>
        </p:txBody>
      </p:sp>
    </p:spTree>
    <p:extLst>
      <p:ext uri="{BB962C8B-B14F-4D97-AF65-F5344CB8AC3E}">
        <p14:creationId xmlns:p14="http://schemas.microsoft.com/office/powerpoint/2010/main" val="28887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04482647"/>
              </p:ext>
            </p:extLst>
          </p:nvPr>
        </p:nvGraphicFramePr>
        <p:xfrm>
          <a:off x="506272" y="3010070"/>
          <a:ext cx="9680307" cy="3658574"/>
        </p:xfrm>
        <a:graphic>
          <a:graphicData uri="http://schemas.openxmlformats.org/drawingml/2006/table">
            <a:tbl>
              <a:tblPr bandCol="1">
                <a:tableStyleId>{2D5ABB26-0587-4C30-8999-92F81FD0307C}</a:tableStyleId>
              </a:tblPr>
              <a:tblGrid>
                <a:gridCol w="1936061">
                  <a:extLst>
                    <a:ext uri="{9D8B030D-6E8A-4147-A177-3AD203B41FA5}">
                      <a16:colId xmlns:a16="http://schemas.microsoft.com/office/drawing/2014/main" val="4151945498"/>
                    </a:ext>
                  </a:extLst>
                </a:gridCol>
                <a:gridCol w="1936061">
                  <a:extLst>
                    <a:ext uri="{9D8B030D-6E8A-4147-A177-3AD203B41FA5}">
                      <a16:colId xmlns:a16="http://schemas.microsoft.com/office/drawing/2014/main" val="1382627474"/>
                    </a:ext>
                  </a:extLst>
                </a:gridCol>
                <a:gridCol w="1936061">
                  <a:extLst>
                    <a:ext uri="{9D8B030D-6E8A-4147-A177-3AD203B41FA5}">
                      <a16:colId xmlns:a16="http://schemas.microsoft.com/office/drawing/2014/main" val="2312284562"/>
                    </a:ext>
                  </a:extLst>
                </a:gridCol>
                <a:gridCol w="1936061">
                  <a:extLst>
                    <a:ext uri="{9D8B030D-6E8A-4147-A177-3AD203B41FA5}">
                      <a16:colId xmlns:a16="http://schemas.microsoft.com/office/drawing/2014/main" val="1977789979"/>
                    </a:ext>
                  </a:extLst>
                </a:gridCol>
                <a:gridCol w="1936061">
                  <a:extLst>
                    <a:ext uri="{9D8B030D-6E8A-4147-A177-3AD203B41FA5}">
                      <a16:colId xmlns:a16="http://schemas.microsoft.com/office/drawing/2014/main" val="289107806"/>
                    </a:ext>
                  </a:extLst>
                </a:gridCol>
              </a:tblGrid>
              <a:tr h="3658574">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6" name="object 14">
            <a:extLst>
              <a:ext uri="{FF2B5EF4-FFF2-40B4-BE49-F238E27FC236}">
                <a16:creationId xmlns:a16="http://schemas.microsoft.com/office/drawing/2014/main" id="{90578DB9-BA6E-47D0-A9E9-CCE6534555DB}"/>
              </a:ext>
            </a:extLst>
          </p:cNvPr>
          <p:cNvSpPr/>
          <p:nvPr userDrawn="1"/>
        </p:nvSpPr>
        <p:spPr>
          <a:xfrm>
            <a:off x="506823" y="3014127"/>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4" name="Oval 53">
            <a:extLst>
              <a:ext uri="{FF2B5EF4-FFF2-40B4-BE49-F238E27FC236}">
                <a16:creationId xmlns:a16="http://schemas.microsoft.com/office/drawing/2014/main" id="{9E7A0D4B-AB57-44B0-97E1-0F74C2C20372}"/>
              </a:ext>
            </a:extLst>
          </p:cNvPr>
          <p:cNvSpPr/>
          <p:nvPr/>
        </p:nvSpPr>
        <p:spPr>
          <a:xfrm>
            <a:off x="66941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5" name="Oval 54">
            <a:extLst>
              <a:ext uri="{FF2B5EF4-FFF2-40B4-BE49-F238E27FC236}">
                <a16:creationId xmlns:a16="http://schemas.microsoft.com/office/drawing/2014/main" id="{80550B66-ACB8-412D-961E-711CE5C8D994}"/>
              </a:ext>
            </a:extLst>
          </p:cNvPr>
          <p:cNvSpPr/>
          <p:nvPr/>
        </p:nvSpPr>
        <p:spPr>
          <a:xfrm>
            <a:off x="261520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6" name="Oval 55">
            <a:extLst>
              <a:ext uri="{FF2B5EF4-FFF2-40B4-BE49-F238E27FC236}">
                <a16:creationId xmlns:a16="http://schemas.microsoft.com/office/drawing/2014/main" id="{08C9AC41-4B38-40D6-B070-CDF412ECA81A}"/>
              </a:ext>
            </a:extLst>
          </p:cNvPr>
          <p:cNvSpPr/>
          <p:nvPr/>
        </p:nvSpPr>
        <p:spPr>
          <a:xfrm>
            <a:off x="4560990"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7" name="Oval 56">
            <a:extLst>
              <a:ext uri="{FF2B5EF4-FFF2-40B4-BE49-F238E27FC236}">
                <a16:creationId xmlns:a16="http://schemas.microsoft.com/office/drawing/2014/main" id="{2CD996F1-C360-4368-A00A-CE14EF9239BF}"/>
              </a:ext>
            </a:extLst>
          </p:cNvPr>
          <p:cNvSpPr/>
          <p:nvPr/>
        </p:nvSpPr>
        <p:spPr>
          <a:xfrm>
            <a:off x="6490496"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8" name="Oval 57">
            <a:extLst>
              <a:ext uri="{FF2B5EF4-FFF2-40B4-BE49-F238E27FC236}">
                <a16:creationId xmlns:a16="http://schemas.microsoft.com/office/drawing/2014/main" id="{44AA5FF5-FC45-4C9B-833A-3EAAFD5E25BD}"/>
              </a:ext>
            </a:extLst>
          </p:cNvPr>
          <p:cNvSpPr/>
          <p:nvPr/>
        </p:nvSpPr>
        <p:spPr>
          <a:xfrm>
            <a:off x="8441770"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06272" y="2543406"/>
            <a:ext cx="1924245"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46801" y="2543408"/>
            <a:ext cx="1940529" cy="259751"/>
          </a:xfrm>
        </p:spPr>
        <p:txBody>
          <a:bodyPr lIns="288000" rIns="288000" anchor="ctr" anchorCtr="0"/>
          <a:lstStyle>
            <a:lvl1pPr>
              <a:defRPr sz="1489" b="1" i="0">
                <a:latin typeface="Poppins SemiBold" pitchFamily="2" charset="77"/>
                <a:cs typeface="Poppins SemiBold" pitchFamily="2" charset="77"/>
              </a:defRPr>
            </a:lvl1pPr>
          </a:lstStyle>
          <a:p>
            <a:pPr marL="0" marR="0" lvl="0" indent="0" algn="l" defTabSz="486345" rtl="0" eaLnBrk="1" fontAlgn="auto" latinLnBrk="0" hangingPunct="1">
              <a:lnSpc>
                <a:spcPct val="120000"/>
              </a:lnSpc>
              <a:spcBef>
                <a:spcPts val="532"/>
              </a:spcBef>
              <a:spcAft>
                <a:spcPts val="639"/>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387331" y="2543406"/>
            <a:ext cx="1928990"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311576" y="2543406"/>
            <a:ext cx="1928990"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8257588" y="2543406"/>
            <a:ext cx="1928990"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06272" y="3347095"/>
            <a:ext cx="1924245" cy="596345"/>
          </a:xfrm>
        </p:spPr>
        <p:txBody>
          <a:bodyPr lIns="288000" rIns="288000" bIns="288000" anchor="t" anchorCtr="0"/>
          <a:lstStyle>
            <a:lvl1pPr>
              <a:defRPr lang="en-GB" sz="851" kern="1200" dirty="0">
                <a:solidFill>
                  <a:schemeClr val="tx1"/>
                </a:solidFill>
                <a:latin typeface="Poppins" pitchFamily="2" charset="77"/>
                <a:ea typeface="+mn-ea"/>
                <a:cs typeface="Poppins" pitchFamily="2" charset="77"/>
              </a:defRPr>
            </a:lvl1pPr>
          </a:lstStyle>
          <a:p>
            <a:pPr lvl="0">
              <a:lnSpc>
                <a:spcPct val="120000"/>
              </a:lnSpc>
              <a:spcAft>
                <a:spcPts val="1276"/>
              </a:spcAft>
            </a:pPr>
            <a:r>
              <a:rPr lang="en-US" sz="851"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46801" y="3347095"/>
            <a:ext cx="1924245" cy="596345"/>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387331" y="3347095"/>
            <a:ext cx="1924245" cy="596345"/>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311576" y="3347095"/>
            <a:ext cx="1934767" cy="596345"/>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8257588" y="3347095"/>
            <a:ext cx="1934767" cy="596345"/>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Tree>
    <p:extLst>
      <p:ext uri="{BB962C8B-B14F-4D97-AF65-F5344CB8AC3E}">
        <p14:creationId xmlns:p14="http://schemas.microsoft.com/office/powerpoint/2010/main" val="169911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132042292"/>
              </p:ext>
            </p:extLst>
          </p:nvPr>
        </p:nvGraphicFramePr>
        <p:xfrm>
          <a:off x="506272" y="3010070"/>
          <a:ext cx="9680306" cy="3658574"/>
        </p:xfrm>
        <a:graphic>
          <a:graphicData uri="http://schemas.openxmlformats.org/drawingml/2006/table">
            <a:tbl>
              <a:tblPr bandCol="1">
                <a:tableStyleId>{2D5ABB26-0587-4C30-8999-92F81FD0307C}</a:tableStyleId>
              </a:tblPr>
              <a:tblGrid>
                <a:gridCol w="1613384">
                  <a:extLst>
                    <a:ext uri="{9D8B030D-6E8A-4147-A177-3AD203B41FA5}">
                      <a16:colId xmlns:a16="http://schemas.microsoft.com/office/drawing/2014/main" val="4151945498"/>
                    </a:ext>
                  </a:extLst>
                </a:gridCol>
                <a:gridCol w="1613384">
                  <a:extLst>
                    <a:ext uri="{9D8B030D-6E8A-4147-A177-3AD203B41FA5}">
                      <a16:colId xmlns:a16="http://schemas.microsoft.com/office/drawing/2014/main" val="1382627474"/>
                    </a:ext>
                  </a:extLst>
                </a:gridCol>
                <a:gridCol w="1613384">
                  <a:extLst>
                    <a:ext uri="{9D8B030D-6E8A-4147-A177-3AD203B41FA5}">
                      <a16:colId xmlns:a16="http://schemas.microsoft.com/office/drawing/2014/main" val="2312284562"/>
                    </a:ext>
                  </a:extLst>
                </a:gridCol>
                <a:gridCol w="1613384">
                  <a:extLst>
                    <a:ext uri="{9D8B030D-6E8A-4147-A177-3AD203B41FA5}">
                      <a16:colId xmlns:a16="http://schemas.microsoft.com/office/drawing/2014/main" val="1977789979"/>
                    </a:ext>
                  </a:extLst>
                </a:gridCol>
                <a:gridCol w="1613384">
                  <a:extLst>
                    <a:ext uri="{9D8B030D-6E8A-4147-A177-3AD203B41FA5}">
                      <a16:colId xmlns:a16="http://schemas.microsoft.com/office/drawing/2014/main" val="289107806"/>
                    </a:ext>
                  </a:extLst>
                </a:gridCol>
                <a:gridCol w="1613384">
                  <a:extLst>
                    <a:ext uri="{9D8B030D-6E8A-4147-A177-3AD203B41FA5}">
                      <a16:colId xmlns:a16="http://schemas.microsoft.com/office/drawing/2014/main" val="380964293"/>
                    </a:ext>
                  </a:extLst>
                </a:gridCol>
              </a:tblGrid>
              <a:tr h="3658574">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6" name="object 14">
            <a:extLst>
              <a:ext uri="{FF2B5EF4-FFF2-40B4-BE49-F238E27FC236}">
                <a16:creationId xmlns:a16="http://schemas.microsoft.com/office/drawing/2014/main" id="{90578DB9-BA6E-47D0-A9E9-CCE6534555DB}"/>
              </a:ext>
            </a:extLst>
          </p:cNvPr>
          <p:cNvSpPr/>
          <p:nvPr userDrawn="1"/>
        </p:nvSpPr>
        <p:spPr>
          <a:xfrm>
            <a:off x="506823" y="3014127"/>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4" name="Oval 53">
            <a:extLst>
              <a:ext uri="{FF2B5EF4-FFF2-40B4-BE49-F238E27FC236}">
                <a16:creationId xmlns:a16="http://schemas.microsoft.com/office/drawing/2014/main" id="{9E7A0D4B-AB57-44B0-97E1-0F74C2C20372}"/>
              </a:ext>
            </a:extLst>
          </p:cNvPr>
          <p:cNvSpPr/>
          <p:nvPr/>
        </p:nvSpPr>
        <p:spPr>
          <a:xfrm>
            <a:off x="66941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5" name="Oval 54">
            <a:extLst>
              <a:ext uri="{FF2B5EF4-FFF2-40B4-BE49-F238E27FC236}">
                <a16:creationId xmlns:a16="http://schemas.microsoft.com/office/drawing/2014/main" id="{80550B66-ACB8-412D-961E-711CE5C8D994}"/>
              </a:ext>
            </a:extLst>
          </p:cNvPr>
          <p:cNvSpPr/>
          <p:nvPr/>
        </p:nvSpPr>
        <p:spPr>
          <a:xfrm>
            <a:off x="2290285"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6" name="Oval 55">
            <a:extLst>
              <a:ext uri="{FF2B5EF4-FFF2-40B4-BE49-F238E27FC236}">
                <a16:creationId xmlns:a16="http://schemas.microsoft.com/office/drawing/2014/main" id="{08C9AC41-4B38-40D6-B070-CDF412ECA81A}"/>
              </a:ext>
            </a:extLst>
          </p:cNvPr>
          <p:cNvSpPr/>
          <p:nvPr/>
        </p:nvSpPr>
        <p:spPr>
          <a:xfrm>
            <a:off x="3911713"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7" name="Oval 56">
            <a:extLst>
              <a:ext uri="{FF2B5EF4-FFF2-40B4-BE49-F238E27FC236}">
                <a16:creationId xmlns:a16="http://schemas.microsoft.com/office/drawing/2014/main" id="{2CD996F1-C360-4368-A00A-CE14EF9239BF}"/>
              </a:ext>
            </a:extLst>
          </p:cNvPr>
          <p:cNvSpPr/>
          <p:nvPr/>
        </p:nvSpPr>
        <p:spPr>
          <a:xfrm>
            <a:off x="552562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8" name="Oval 57">
            <a:extLst>
              <a:ext uri="{FF2B5EF4-FFF2-40B4-BE49-F238E27FC236}">
                <a16:creationId xmlns:a16="http://schemas.microsoft.com/office/drawing/2014/main" id="{44AA5FF5-FC45-4C9B-833A-3EAAFD5E25BD}"/>
              </a:ext>
            </a:extLst>
          </p:cNvPr>
          <p:cNvSpPr/>
          <p:nvPr/>
        </p:nvSpPr>
        <p:spPr>
          <a:xfrm>
            <a:off x="7139530"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9" name="Oval 58">
            <a:extLst>
              <a:ext uri="{FF2B5EF4-FFF2-40B4-BE49-F238E27FC236}">
                <a16:creationId xmlns:a16="http://schemas.microsoft.com/office/drawing/2014/main" id="{7EED920D-5A0E-4D1A-B8B2-01481F89A849}"/>
              </a:ext>
            </a:extLst>
          </p:cNvPr>
          <p:cNvSpPr/>
          <p:nvPr/>
        </p:nvSpPr>
        <p:spPr>
          <a:xfrm>
            <a:off x="8760405"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06272"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21886" y="2543408"/>
            <a:ext cx="1393342" cy="259751"/>
          </a:xfrm>
        </p:spPr>
        <p:txBody>
          <a:bodyPr lIns="288000" rIns="288000" anchor="ctr" anchorCtr="0"/>
          <a:lstStyle>
            <a:lvl1pPr>
              <a:defRPr sz="1489" b="1" i="0">
                <a:latin typeface="Poppins SemiBold" pitchFamily="2" charset="77"/>
                <a:cs typeface="Poppins SemiBold" pitchFamily="2" charset="77"/>
              </a:defRPr>
            </a:lvl1pPr>
          </a:lstStyle>
          <a:p>
            <a:pPr marL="0" marR="0" lvl="0" indent="0" algn="l" defTabSz="486345" rtl="0" eaLnBrk="1" fontAlgn="auto" latinLnBrk="0" hangingPunct="1">
              <a:lnSpc>
                <a:spcPct val="120000"/>
              </a:lnSpc>
              <a:spcBef>
                <a:spcPts val="532"/>
              </a:spcBef>
              <a:spcAft>
                <a:spcPts val="639"/>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38052"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46700"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955349"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570963"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06272" y="3347095"/>
            <a:ext cx="1393342" cy="753440"/>
          </a:xfrm>
        </p:spPr>
        <p:txBody>
          <a:bodyPr lIns="288000" rIns="288000" bIns="288000" anchor="t" anchorCtr="0"/>
          <a:lstStyle>
            <a:lvl1pPr>
              <a:defRPr lang="en-GB" sz="851" kern="1200" dirty="0">
                <a:solidFill>
                  <a:schemeClr val="tx1"/>
                </a:solidFill>
                <a:latin typeface="Poppins" pitchFamily="2" charset="77"/>
                <a:ea typeface="+mn-ea"/>
                <a:cs typeface="Poppins" pitchFamily="2" charset="77"/>
              </a:defRPr>
            </a:lvl1pPr>
          </a:lstStyle>
          <a:p>
            <a:pPr lvl="0">
              <a:lnSpc>
                <a:spcPct val="120000"/>
              </a:lnSpc>
              <a:spcAft>
                <a:spcPts val="1276"/>
              </a:spcAft>
            </a:pPr>
            <a:r>
              <a:rPr lang="en-US" sz="851"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21886"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38052"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46700"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955349"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570963" y="3347693"/>
            <a:ext cx="1393342" cy="753440"/>
          </a:xfrm>
        </p:spPr>
        <p:txBody>
          <a:bodyPr lIns="288000" rIns="288000" bIns="288000" anchor="t" anchorCtr="0"/>
          <a:lstStyle>
            <a:lvl1pPr>
              <a:defRPr sz="851" b="0">
                <a:latin typeface="Poppins" pitchFamily="2" charset="77"/>
                <a:cs typeface="Poppins" pitchFamily="2" charset="77"/>
              </a:defRPr>
            </a:lvl1pPr>
          </a:lstStyle>
          <a:p>
            <a:pPr lvl="0" algn="l">
              <a:lnSpc>
                <a:spcPct val="120000"/>
              </a:lnSpc>
              <a:spcAft>
                <a:spcPts val="1276"/>
              </a:spcAft>
            </a:pPr>
            <a:r>
              <a:rPr lang="en-US" sz="851"/>
              <a:t>Click to edit Master text styles</a:t>
            </a:r>
          </a:p>
        </p:txBody>
      </p:sp>
    </p:spTree>
    <p:extLst>
      <p:ext uri="{BB962C8B-B14F-4D97-AF65-F5344CB8AC3E}">
        <p14:creationId xmlns:p14="http://schemas.microsoft.com/office/powerpoint/2010/main" val="39545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60329692"/>
              </p:ext>
            </p:extLst>
          </p:nvPr>
        </p:nvGraphicFramePr>
        <p:xfrm>
          <a:off x="506272" y="3010070"/>
          <a:ext cx="9680128" cy="3658574"/>
        </p:xfrm>
        <a:graphic>
          <a:graphicData uri="http://schemas.openxmlformats.org/drawingml/2006/table">
            <a:tbl>
              <a:tblPr bandCol="1">
                <a:tableStyleId>{2D5ABB26-0587-4C30-8999-92F81FD0307C}</a:tableStyleId>
              </a:tblPr>
              <a:tblGrid>
                <a:gridCol w="1382875">
                  <a:extLst>
                    <a:ext uri="{9D8B030D-6E8A-4147-A177-3AD203B41FA5}">
                      <a16:colId xmlns:a16="http://schemas.microsoft.com/office/drawing/2014/main" val="4151945498"/>
                    </a:ext>
                  </a:extLst>
                </a:gridCol>
                <a:gridCol w="1382875">
                  <a:extLst>
                    <a:ext uri="{9D8B030D-6E8A-4147-A177-3AD203B41FA5}">
                      <a16:colId xmlns:a16="http://schemas.microsoft.com/office/drawing/2014/main" val="1382627474"/>
                    </a:ext>
                  </a:extLst>
                </a:gridCol>
                <a:gridCol w="1382875">
                  <a:extLst>
                    <a:ext uri="{9D8B030D-6E8A-4147-A177-3AD203B41FA5}">
                      <a16:colId xmlns:a16="http://schemas.microsoft.com/office/drawing/2014/main" val="2312284562"/>
                    </a:ext>
                  </a:extLst>
                </a:gridCol>
                <a:gridCol w="1382875">
                  <a:extLst>
                    <a:ext uri="{9D8B030D-6E8A-4147-A177-3AD203B41FA5}">
                      <a16:colId xmlns:a16="http://schemas.microsoft.com/office/drawing/2014/main" val="1977789979"/>
                    </a:ext>
                  </a:extLst>
                </a:gridCol>
                <a:gridCol w="1382875">
                  <a:extLst>
                    <a:ext uri="{9D8B030D-6E8A-4147-A177-3AD203B41FA5}">
                      <a16:colId xmlns:a16="http://schemas.microsoft.com/office/drawing/2014/main" val="289107806"/>
                    </a:ext>
                  </a:extLst>
                </a:gridCol>
                <a:gridCol w="1382875">
                  <a:extLst>
                    <a:ext uri="{9D8B030D-6E8A-4147-A177-3AD203B41FA5}">
                      <a16:colId xmlns:a16="http://schemas.microsoft.com/office/drawing/2014/main" val="380964293"/>
                    </a:ext>
                  </a:extLst>
                </a:gridCol>
                <a:gridCol w="1382875">
                  <a:extLst>
                    <a:ext uri="{9D8B030D-6E8A-4147-A177-3AD203B41FA5}">
                      <a16:colId xmlns:a16="http://schemas.microsoft.com/office/drawing/2014/main" val="2998086781"/>
                    </a:ext>
                  </a:extLst>
                </a:gridCol>
              </a:tblGrid>
              <a:tr h="3658574">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100" kern="1200">
                        <a:solidFill>
                          <a:schemeClr val="tx1"/>
                        </a:solidFill>
                        <a:latin typeface="+mn-lt"/>
                        <a:ea typeface="+mn-ea"/>
                        <a:cs typeface="+mn-cs"/>
                      </a:endParaRPr>
                    </a:p>
                  </a:txBody>
                  <a:tcPr marL="153188" marR="153188" marT="240690" marB="19255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6" name="object 14">
            <a:extLst>
              <a:ext uri="{FF2B5EF4-FFF2-40B4-BE49-F238E27FC236}">
                <a16:creationId xmlns:a16="http://schemas.microsoft.com/office/drawing/2014/main" id="{90578DB9-BA6E-47D0-A9E9-CCE6534555DB}"/>
              </a:ext>
            </a:extLst>
          </p:cNvPr>
          <p:cNvSpPr/>
          <p:nvPr userDrawn="1"/>
        </p:nvSpPr>
        <p:spPr>
          <a:xfrm>
            <a:off x="506823" y="3014127"/>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4" name="Oval 53">
            <a:extLst>
              <a:ext uri="{FF2B5EF4-FFF2-40B4-BE49-F238E27FC236}">
                <a16:creationId xmlns:a16="http://schemas.microsoft.com/office/drawing/2014/main" id="{9E7A0D4B-AB57-44B0-97E1-0F74C2C20372}"/>
              </a:ext>
            </a:extLst>
          </p:cNvPr>
          <p:cNvSpPr/>
          <p:nvPr/>
        </p:nvSpPr>
        <p:spPr>
          <a:xfrm>
            <a:off x="669411"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5" name="Oval 54">
            <a:extLst>
              <a:ext uri="{FF2B5EF4-FFF2-40B4-BE49-F238E27FC236}">
                <a16:creationId xmlns:a16="http://schemas.microsoft.com/office/drawing/2014/main" id="{80550B66-ACB8-412D-961E-711CE5C8D994}"/>
              </a:ext>
            </a:extLst>
          </p:cNvPr>
          <p:cNvSpPr/>
          <p:nvPr/>
        </p:nvSpPr>
        <p:spPr>
          <a:xfrm>
            <a:off x="2055803"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6" name="Oval 55">
            <a:extLst>
              <a:ext uri="{FF2B5EF4-FFF2-40B4-BE49-F238E27FC236}">
                <a16:creationId xmlns:a16="http://schemas.microsoft.com/office/drawing/2014/main" id="{08C9AC41-4B38-40D6-B070-CDF412ECA81A}"/>
              </a:ext>
            </a:extLst>
          </p:cNvPr>
          <p:cNvSpPr/>
          <p:nvPr/>
        </p:nvSpPr>
        <p:spPr>
          <a:xfrm>
            <a:off x="3442193"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7" name="Oval 56">
            <a:extLst>
              <a:ext uri="{FF2B5EF4-FFF2-40B4-BE49-F238E27FC236}">
                <a16:creationId xmlns:a16="http://schemas.microsoft.com/office/drawing/2014/main" id="{2CD996F1-C360-4368-A00A-CE14EF9239BF}"/>
              </a:ext>
            </a:extLst>
          </p:cNvPr>
          <p:cNvSpPr/>
          <p:nvPr/>
        </p:nvSpPr>
        <p:spPr>
          <a:xfrm>
            <a:off x="4828584"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8" name="Oval 57">
            <a:extLst>
              <a:ext uri="{FF2B5EF4-FFF2-40B4-BE49-F238E27FC236}">
                <a16:creationId xmlns:a16="http://schemas.microsoft.com/office/drawing/2014/main" id="{44AA5FF5-FC45-4C9B-833A-3EAAFD5E25BD}"/>
              </a:ext>
            </a:extLst>
          </p:cNvPr>
          <p:cNvSpPr/>
          <p:nvPr/>
        </p:nvSpPr>
        <p:spPr>
          <a:xfrm>
            <a:off x="6214976"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9" name="Oval 58">
            <a:extLst>
              <a:ext uri="{FF2B5EF4-FFF2-40B4-BE49-F238E27FC236}">
                <a16:creationId xmlns:a16="http://schemas.microsoft.com/office/drawing/2014/main" id="{7EED920D-5A0E-4D1A-B8B2-01481F89A849}"/>
              </a:ext>
            </a:extLst>
          </p:cNvPr>
          <p:cNvSpPr/>
          <p:nvPr/>
        </p:nvSpPr>
        <p:spPr>
          <a:xfrm>
            <a:off x="7601366"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60" name="Oval 59">
            <a:extLst>
              <a:ext uri="{FF2B5EF4-FFF2-40B4-BE49-F238E27FC236}">
                <a16:creationId xmlns:a16="http://schemas.microsoft.com/office/drawing/2014/main" id="{33F6E636-79A6-4B30-8BC0-632CE4B6ECAC}"/>
              </a:ext>
            </a:extLst>
          </p:cNvPr>
          <p:cNvSpPr/>
          <p:nvPr/>
        </p:nvSpPr>
        <p:spPr>
          <a:xfrm>
            <a:off x="8987759" y="2946274"/>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06272"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1887402" y="2543408"/>
            <a:ext cx="1393342" cy="259751"/>
          </a:xfrm>
        </p:spPr>
        <p:txBody>
          <a:bodyPr lIns="288000" rIns="288000" anchor="ctr" anchorCtr="0"/>
          <a:lstStyle>
            <a:lvl1pPr>
              <a:defRPr sz="1489" b="1" i="0">
                <a:latin typeface="Poppins SemiBold" pitchFamily="2" charset="77"/>
                <a:cs typeface="Poppins SemiBold" pitchFamily="2" charset="77"/>
              </a:defRPr>
            </a:lvl1pPr>
          </a:lstStyle>
          <a:p>
            <a:pPr marL="0" marR="0" lvl="0" indent="0" algn="l" defTabSz="486345" rtl="0" eaLnBrk="1" fontAlgn="auto" latinLnBrk="0" hangingPunct="1">
              <a:lnSpc>
                <a:spcPct val="120000"/>
              </a:lnSpc>
              <a:spcBef>
                <a:spcPts val="532"/>
              </a:spcBef>
              <a:spcAft>
                <a:spcPts val="639"/>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268533"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4649663"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030794"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7411925"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793056" y="2543406"/>
            <a:ext cx="1393342"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06272" y="3347095"/>
            <a:ext cx="1393342" cy="753440"/>
          </a:xfrm>
        </p:spPr>
        <p:txBody>
          <a:bodyPr lIns="288000" rIns="288000" bIns="288000" anchor="t" anchorCtr="0"/>
          <a:lstStyle>
            <a:lvl1pPr>
              <a:defRPr lang="en-GB" sz="851" kern="1200" dirty="0">
                <a:solidFill>
                  <a:schemeClr val="tx1"/>
                </a:solidFill>
                <a:latin typeface="Poppins" pitchFamily="2" charset="77"/>
                <a:ea typeface="+mn-ea"/>
                <a:cs typeface="Poppins" pitchFamily="2" charset="77"/>
              </a:defRPr>
            </a:lvl1pPr>
          </a:lstStyle>
          <a:p>
            <a:pPr lvl="0">
              <a:lnSpc>
                <a:spcPct val="120000"/>
              </a:lnSpc>
              <a:spcAft>
                <a:spcPts val="1276"/>
              </a:spcAft>
            </a:pPr>
            <a:r>
              <a:rPr lang="en-US" sz="851"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1887402"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268533"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4649663"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030794"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nSpc>
                <a:spcPct val="120000"/>
              </a:lnSpc>
              <a:spcAft>
                <a:spcPts val="1276"/>
              </a:spcAft>
            </a:pPr>
            <a:r>
              <a:rPr lang="en-US" sz="851"/>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7411925" y="3347095"/>
            <a:ext cx="1393342" cy="753440"/>
          </a:xfrm>
        </p:spPr>
        <p:txBody>
          <a:bodyPr lIns="288000" rIns="288000" bIns="288000" anchor="t" anchorCtr="0"/>
          <a:lstStyle>
            <a:lvl1pPr>
              <a:defRPr sz="851" b="0">
                <a:latin typeface="Poppins" pitchFamily="2" charset="77"/>
                <a:cs typeface="Poppins" pitchFamily="2" charset="77"/>
              </a:defRPr>
            </a:lvl1pPr>
          </a:lstStyle>
          <a:p>
            <a:pPr lvl="0" algn="l">
              <a:lnSpc>
                <a:spcPct val="120000"/>
              </a:lnSpc>
              <a:spcAft>
                <a:spcPts val="1276"/>
              </a:spcAft>
            </a:pPr>
            <a:r>
              <a:rPr lang="en-US" sz="851"/>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8793056" y="3347095"/>
            <a:ext cx="1393342" cy="753440"/>
          </a:xfrm>
        </p:spPr>
        <p:txBody>
          <a:bodyPr lIns="288000" rIns="288000" bIns="288000" anchor="t" anchorCtr="0"/>
          <a:lstStyle>
            <a:lvl1pPr>
              <a:defRPr sz="851" b="0">
                <a:latin typeface="Poppins" pitchFamily="2" charset="77"/>
                <a:cs typeface="Poppins" pitchFamily="2" charset="77"/>
              </a:defRPr>
            </a:lvl1pPr>
          </a:lstStyle>
          <a:p>
            <a:pPr marL="0" marR="0" lvl="0" indent="0" algn="l" defTabSz="486345" rtl="0" eaLnBrk="1" fontAlgn="auto" latinLnBrk="0" hangingPunct="1">
              <a:lnSpc>
                <a:spcPct val="120000"/>
              </a:lnSpc>
              <a:spcBef>
                <a:spcPts val="0"/>
              </a:spcBef>
              <a:spcAft>
                <a:spcPts val="1276"/>
              </a:spcAft>
              <a:buClrTx/>
              <a:buSzTx/>
              <a:buFontTx/>
              <a:buNone/>
              <a:tabLst/>
              <a:defRPr/>
            </a:pPr>
            <a:r>
              <a:rPr lang="en-US" sz="851" b="0" i="0">
                <a:solidFill>
                  <a:schemeClr val="tx1"/>
                </a:solidFill>
              </a:rPr>
              <a:t>Click to edit Master text styles</a:t>
            </a:r>
          </a:p>
        </p:txBody>
      </p:sp>
    </p:spTree>
    <p:extLst>
      <p:ext uri="{BB962C8B-B14F-4D97-AF65-F5344CB8AC3E}">
        <p14:creationId xmlns:p14="http://schemas.microsoft.com/office/powerpoint/2010/main" val="229323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324933492"/>
              </p:ext>
            </p:extLst>
          </p:nvPr>
        </p:nvGraphicFramePr>
        <p:xfrm>
          <a:off x="506271" y="3447484"/>
          <a:ext cx="9690936" cy="3221160"/>
        </p:xfrm>
        <a:graphic>
          <a:graphicData uri="http://schemas.openxmlformats.org/drawingml/2006/table">
            <a:tbl>
              <a:tblPr bandCol="1">
                <a:tableStyleId>{2D5ABB26-0587-4C30-8999-92F81FD0307C}</a:tableStyleId>
              </a:tblPr>
              <a:tblGrid>
                <a:gridCol w="2422734">
                  <a:extLst>
                    <a:ext uri="{9D8B030D-6E8A-4147-A177-3AD203B41FA5}">
                      <a16:colId xmlns:a16="http://schemas.microsoft.com/office/drawing/2014/main" val="1382627474"/>
                    </a:ext>
                  </a:extLst>
                </a:gridCol>
                <a:gridCol w="2422734">
                  <a:extLst>
                    <a:ext uri="{9D8B030D-6E8A-4147-A177-3AD203B41FA5}">
                      <a16:colId xmlns:a16="http://schemas.microsoft.com/office/drawing/2014/main" val="2312284562"/>
                    </a:ext>
                  </a:extLst>
                </a:gridCol>
                <a:gridCol w="2422734">
                  <a:extLst>
                    <a:ext uri="{9D8B030D-6E8A-4147-A177-3AD203B41FA5}">
                      <a16:colId xmlns:a16="http://schemas.microsoft.com/office/drawing/2014/main" val="1977789979"/>
                    </a:ext>
                  </a:extLst>
                </a:gridCol>
                <a:gridCol w="2422734">
                  <a:extLst>
                    <a:ext uri="{9D8B030D-6E8A-4147-A177-3AD203B41FA5}">
                      <a16:colId xmlns:a16="http://schemas.microsoft.com/office/drawing/2014/main" val="289107806"/>
                    </a:ext>
                  </a:extLst>
                </a:gridCol>
              </a:tblGrid>
              <a:tr h="3221160">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2"/>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53188" marR="153188" marT="240690" marB="192552">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6" name="object 14">
            <a:extLst>
              <a:ext uri="{FF2B5EF4-FFF2-40B4-BE49-F238E27FC236}">
                <a16:creationId xmlns:a16="http://schemas.microsoft.com/office/drawing/2014/main" id="{90578DB9-BA6E-47D0-A9E9-CCE6534555DB}"/>
              </a:ext>
            </a:extLst>
          </p:cNvPr>
          <p:cNvSpPr/>
          <p:nvPr userDrawn="1"/>
        </p:nvSpPr>
        <p:spPr>
          <a:xfrm>
            <a:off x="506823" y="3451540"/>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54" name="Oval 53">
            <a:extLst>
              <a:ext uri="{FF2B5EF4-FFF2-40B4-BE49-F238E27FC236}">
                <a16:creationId xmlns:a16="http://schemas.microsoft.com/office/drawing/2014/main" id="{9E7A0D4B-AB57-44B0-97E1-0F74C2C20372}"/>
              </a:ext>
            </a:extLst>
          </p:cNvPr>
          <p:cNvSpPr/>
          <p:nvPr/>
        </p:nvSpPr>
        <p:spPr>
          <a:xfrm>
            <a:off x="669411" y="3383687"/>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6" name="Oval 55">
            <a:extLst>
              <a:ext uri="{FF2B5EF4-FFF2-40B4-BE49-F238E27FC236}">
                <a16:creationId xmlns:a16="http://schemas.microsoft.com/office/drawing/2014/main" id="{08C9AC41-4B38-40D6-B070-CDF412ECA81A}"/>
              </a:ext>
            </a:extLst>
          </p:cNvPr>
          <p:cNvSpPr/>
          <p:nvPr/>
        </p:nvSpPr>
        <p:spPr>
          <a:xfrm>
            <a:off x="3096901" y="3383687"/>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58" name="Oval 57">
            <a:extLst>
              <a:ext uri="{FF2B5EF4-FFF2-40B4-BE49-F238E27FC236}">
                <a16:creationId xmlns:a16="http://schemas.microsoft.com/office/drawing/2014/main" id="{44AA5FF5-FC45-4C9B-833A-3EAAFD5E25BD}"/>
              </a:ext>
            </a:extLst>
          </p:cNvPr>
          <p:cNvSpPr/>
          <p:nvPr/>
        </p:nvSpPr>
        <p:spPr>
          <a:xfrm>
            <a:off x="5524391" y="3383687"/>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60" name="Oval 59">
            <a:extLst>
              <a:ext uri="{FF2B5EF4-FFF2-40B4-BE49-F238E27FC236}">
                <a16:creationId xmlns:a16="http://schemas.microsoft.com/office/drawing/2014/main" id="{33F6E636-79A6-4B30-8BC0-632CE4B6ECAC}"/>
              </a:ext>
            </a:extLst>
          </p:cNvPr>
          <p:cNvSpPr/>
          <p:nvPr/>
        </p:nvSpPr>
        <p:spPr>
          <a:xfrm>
            <a:off x="7951880" y="3383687"/>
            <a:ext cx="118096" cy="148442"/>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06272" y="2980820"/>
            <a:ext cx="2420397"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2929785" y="2980820"/>
            <a:ext cx="2420397"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5353299" y="2980820"/>
            <a:ext cx="2420397"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7776811" y="2980820"/>
            <a:ext cx="2420397" cy="259751"/>
          </a:xfrm>
        </p:spPr>
        <p:txBody>
          <a:bodyPr lIns="288000" rIns="288000" anchor="ctr" anchorCtr="0"/>
          <a:lstStyle>
            <a:lvl1pPr>
              <a:defRPr sz="1489"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057614" y="3745321"/>
            <a:ext cx="7028035" cy="439251"/>
          </a:xfrm>
          <a:solidFill>
            <a:schemeClr val="accent1"/>
          </a:solidFill>
        </p:spPr>
        <p:txBody>
          <a:bodyPr vert="horz" wrap="square" lIns="288000" tIns="144000" rIns="288000" bIns="144000" rtlCol="0" anchor="ctr" anchorCtr="0">
            <a:spAutoFit/>
          </a:bodyPr>
          <a:lstStyle>
            <a:lvl1pPr>
              <a:defRPr lang="en-US" sz="851" dirty="0" smtClean="0">
                <a:solidFill>
                  <a:schemeClr val="bg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630124" y="3666774"/>
            <a:ext cx="2150684" cy="596345"/>
          </a:xfrm>
          <a:solidFill>
            <a:schemeClr val="accent1">
              <a:lumMod val="40000"/>
              <a:lumOff val="60000"/>
            </a:schemeClr>
          </a:solidFill>
        </p:spPr>
        <p:txBody>
          <a:bodyPr vert="horz" wrap="square" lIns="288000" tIns="144000" rIns="288000" bIns="144000" rtlCol="0" anchor="ctr" anchorCtr="0">
            <a:spAutoFit/>
          </a:bodyPr>
          <a:lstStyle>
            <a:lvl1pPr>
              <a:defRPr lang="en-US" sz="851" dirty="0" smtClean="0">
                <a:solidFill>
                  <a:schemeClr val="tx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7912593" y="4323461"/>
            <a:ext cx="2173056" cy="439251"/>
          </a:xfrm>
          <a:solidFill>
            <a:schemeClr val="accent1"/>
          </a:solidFill>
        </p:spPr>
        <p:txBody>
          <a:bodyPr vert="horz" wrap="square" lIns="288000" tIns="144000" rIns="288000" bIns="144000" rtlCol="0" anchor="ctr" anchorCtr="0">
            <a:spAutoFit/>
          </a:bodyPr>
          <a:lstStyle>
            <a:lvl1pPr>
              <a:defRPr lang="en-US" sz="851" dirty="0" smtClean="0">
                <a:solidFill>
                  <a:schemeClr val="bg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630123" y="4323461"/>
            <a:ext cx="7028035" cy="439251"/>
          </a:xfrm>
          <a:solidFill>
            <a:schemeClr val="accent1">
              <a:lumMod val="40000"/>
              <a:lumOff val="60000"/>
            </a:schemeClr>
          </a:solidFill>
        </p:spPr>
        <p:txBody>
          <a:bodyPr vert="horz" wrap="square" lIns="288000" tIns="144000" rIns="288000" bIns="144000" rtlCol="0" anchor="ctr" anchorCtr="0">
            <a:spAutoFit/>
          </a:bodyPr>
          <a:lstStyle>
            <a:lvl1pPr>
              <a:defRPr lang="en-US" sz="851" dirty="0" smtClean="0">
                <a:solidFill>
                  <a:schemeClr val="tx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630124" y="4901601"/>
            <a:ext cx="9455525" cy="439251"/>
          </a:xfrm>
          <a:solidFill>
            <a:schemeClr val="accent1">
              <a:lumMod val="40000"/>
              <a:lumOff val="60000"/>
            </a:schemeClr>
          </a:solidFill>
        </p:spPr>
        <p:txBody>
          <a:bodyPr vert="horz" wrap="square" lIns="288000" tIns="144000" rIns="288000" bIns="144000" rtlCol="0" anchor="ctr" anchorCtr="0">
            <a:spAutoFit/>
          </a:bodyPr>
          <a:lstStyle>
            <a:lvl1pPr>
              <a:defRPr lang="en-US" sz="851" dirty="0" smtClean="0">
                <a:solidFill>
                  <a:schemeClr val="tx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708494" y="5479742"/>
            <a:ext cx="8365968" cy="439251"/>
          </a:xfrm>
          <a:solidFill>
            <a:schemeClr val="accent1">
              <a:lumMod val="40000"/>
              <a:lumOff val="60000"/>
            </a:schemeClr>
          </a:solidFill>
        </p:spPr>
        <p:txBody>
          <a:bodyPr vert="horz" wrap="square" lIns="288000" tIns="144000" rIns="288000" bIns="144000" rtlCol="0" anchor="ctr" anchorCtr="0">
            <a:spAutoFit/>
          </a:bodyPr>
          <a:lstStyle>
            <a:lvl1pPr>
              <a:defRPr lang="en-US" sz="851" dirty="0" smtClean="0">
                <a:solidFill>
                  <a:schemeClr val="tx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6572202" y="6057881"/>
            <a:ext cx="3496690" cy="439251"/>
          </a:xfrm>
          <a:solidFill>
            <a:schemeClr val="accent1">
              <a:lumMod val="40000"/>
              <a:lumOff val="60000"/>
            </a:schemeClr>
          </a:solidFill>
        </p:spPr>
        <p:txBody>
          <a:bodyPr vert="horz" wrap="square" lIns="288000" tIns="144000" rIns="288000" bIns="144000" rtlCol="0" anchor="ctr" anchorCtr="0">
            <a:spAutoFit/>
          </a:bodyPr>
          <a:lstStyle>
            <a:lvl1pPr>
              <a:defRPr lang="en-US" sz="851" dirty="0" smtClean="0">
                <a:solidFill>
                  <a:schemeClr val="tx1"/>
                </a:solidFill>
              </a:defRPr>
            </a:lvl1pPr>
            <a:lvl2pPr>
              <a:defRPr lang="en-US" sz="42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276"/>
              </a:spcAft>
              <a:buClrTx/>
              <a:tabLst/>
            </a:pPr>
            <a:r>
              <a:rPr lang="en-US"/>
              <a:t>Click to edit Master text styles</a:t>
            </a:r>
          </a:p>
        </p:txBody>
      </p:sp>
    </p:spTree>
    <p:extLst>
      <p:ext uri="{BB962C8B-B14F-4D97-AF65-F5344CB8AC3E}">
        <p14:creationId xmlns:p14="http://schemas.microsoft.com/office/powerpoint/2010/main" val="80148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6" y="592286"/>
            <a:ext cx="4456709" cy="35689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Tree>
    <p:extLst>
      <p:ext uri="{BB962C8B-B14F-4D97-AF65-F5344CB8AC3E}">
        <p14:creationId xmlns:p14="http://schemas.microsoft.com/office/powerpoint/2010/main" val="1665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745"/>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610281" y="2355864"/>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482993" y="2099408"/>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4919093" y="2355864"/>
            <a:ext cx="1956573" cy="63773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3791805" y="2099408"/>
            <a:ext cx="932211" cy="1150650"/>
          </a:xfrm>
          <a:prstGeom prst="ellipse">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06636" y="1640143"/>
            <a:ext cx="4456710" cy="229165"/>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06636" y="3798225"/>
            <a:ext cx="4456710" cy="229165"/>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7766733" y="1640143"/>
            <a:ext cx="2420032" cy="458331"/>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7766733" y="2099409"/>
            <a:ext cx="2420032" cy="4825024"/>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06636" y="4239148"/>
            <a:ext cx="4456710" cy="830099"/>
          </a:xfrm>
        </p:spPr>
        <p:txBody>
          <a:bodyPr/>
          <a:lstStyle>
            <a:lvl2pPr marL="189979" indent="-189979">
              <a:defRPr/>
            </a:lvl2pPr>
            <a:lvl3pPr marL="334362" indent="-152828">
              <a:defRPr/>
            </a:lvl3pPr>
            <a:lvl4pPr marL="812264" indent="-16127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15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745"/>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06636" y="1640143"/>
            <a:ext cx="4456710" cy="229165"/>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06636" y="3798225"/>
            <a:ext cx="4456710" cy="229165"/>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7766733" y="1640143"/>
            <a:ext cx="2420032" cy="458331"/>
          </a:xfrm>
        </p:spPr>
        <p:txBody>
          <a:bodyPr/>
          <a:lstStyle>
            <a:lvl1pPr>
              <a:lnSpc>
                <a:spcPct val="100000"/>
              </a:lnSpc>
              <a:buFont typeface="Arial" panose="020B0604020202020204" pitchFamily="34" charset="0"/>
              <a:buNone/>
              <a:defRPr sz="1489"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7766733" y="2099409"/>
            <a:ext cx="2420032" cy="4825024"/>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958"/>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04375" y="2154815"/>
            <a:ext cx="2520592" cy="22249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320156" y="2154815"/>
            <a:ext cx="2520592" cy="22249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06636" y="4239148"/>
            <a:ext cx="4456710" cy="830099"/>
          </a:xfrm>
        </p:spPr>
        <p:txBody>
          <a:bodyPr/>
          <a:lstStyle>
            <a:lvl2pPr marL="189979" indent="-189979">
              <a:defRPr/>
            </a:lvl2pPr>
            <a:lvl3pPr marL="334362" indent="-152828">
              <a:defRPr/>
            </a:lvl3pPr>
            <a:lvl4pPr marL="812264" indent="-161271">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8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8" y="592286"/>
            <a:ext cx="4456709" cy="35689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06636" y="1210726"/>
            <a:ext cx="4456710" cy="229165"/>
          </a:xfrm>
        </p:spPr>
        <p:txBody>
          <a:bodyPr/>
          <a:lstStyle>
            <a:lvl1pPr>
              <a:lnSpc>
                <a:spcPct val="100000"/>
              </a:lnSpc>
              <a:buFont typeface="Arial" panose="020B0604020202020204" pitchFamily="34" charset="0"/>
              <a:buNone/>
              <a:defRPr sz="1489">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313033" y="3906538"/>
            <a:ext cx="8067694" cy="22249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01570" y="6508869"/>
            <a:ext cx="9690260" cy="129972"/>
          </a:xfrm>
        </p:spPr>
        <p:txBody>
          <a:bodyPr/>
          <a:lstStyle>
            <a:lvl1pPr>
              <a:defRPr sz="745"/>
            </a:lvl1pPr>
          </a:lstStyle>
          <a:p>
            <a:pPr lvl="0"/>
            <a:r>
              <a:rPr lang="en-US"/>
              <a:t>Click to edit Master text styles</a:t>
            </a:r>
          </a:p>
        </p:txBody>
      </p:sp>
    </p:spTree>
    <p:extLst>
      <p:ext uri="{BB962C8B-B14F-4D97-AF65-F5344CB8AC3E}">
        <p14:creationId xmlns:p14="http://schemas.microsoft.com/office/powerpoint/2010/main" val="190279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06637" y="592286"/>
            <a:ext cx="9659802" cy="35689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82993" y="2182459"/>
            <a:ext cx="1212075" cy="1585727"/>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06823" y="7054024"/>
            <a:ext cx="9685532"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745"/>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482993" y="4590771"/>
            <a:ext cx="1212075" cy="1585727"/>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5323056" y="2182459"/>
            <a:ext cx="1212075" cy="1585727"/>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5323056" y="4590771"/>
            <a:ext cx="1212075" cy="1585727"/>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115050" y="2656454"/>
            <a:ext cx="2843918" cy="63773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6955113" y="2656454"/>
            <a:ext cx="2843918" cy="63773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115050" y="5064765"/>
            <a:ext cx="2843918" cy="63773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6955113" y="5064765"/>
            <a:ext cx="2843918" cy="63773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064"/>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15456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82.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63" Type="http://schemas.openxmlformats.org/officeDocument/2006/relationships/slideLayout" Target="../slideLayouts/slideLayout11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theme" Target="../theme/theme6.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1360" tIns="45680" rIns="91360" bIns="45680"/>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endParaRPr lang="en-GB"/>
          </a:p>
        </p:txBody>
      </p:sp>
      <p:sp>
        <p:nvSpPr>
          <p:cNvPr id="7181" name="Rectangle 13"/>
          <p:cNvSpPr>
            <a:spLocks noChangeArrowheads="1"/>
          </p:cNvSpPr>
          <p:nvPr/>
        </p:nvSpPr>
        <p:spPr bwMode="auto">
          <a:xfrm>
            <a:off x="1084271"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068" rtl="0"/>
            <a:endParaRPr lang="en-GB" sz="1400" dirty="0">
              <a:solidFill>
                <a:srgbClr val="96CCEE"/>
              </a:solidFill>
              <a:latin typeface="Arial Narrow" pitchFamily="34" charset="0"/>
            </a:endParaRPr>
          </a:p>
        </p:txBody>
      </p:sp>
      <p:sp>
        <p:nvSpPr>
          <p:cNvPr id="7182"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068" rtl="0"/>
            <a:fld id="{4C0DFBB4-EFFB-45F1-9A90-A9FC9571E3A2}" type="slidenum">
              <a:rPr lang="ar-SA" sz="1700">
                <a:solidFill>
                  <a:srgbClr val="72BBE8"/>
                </a:solidFill>
                <a:latin typeface="Arial Narrow" pitchFamily="34" charset="0"/>
              </a:rPr>
              <a:pPr algn="r" defTabSz="1042068" rtl="0"/>
              <a:t>‹#›</a:t>
            </a:fld>
            <a:r>
              <a:rPr lang="en-GB"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21578" y="6659572"/>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98" r:id="rId12"/>
  </p:sldLayoutIdLst>
  <p:txStyles>
    <p:titleStyle>
      <a:lvl1pPr algn="ctr" defTabSz="1042068" rtl="0" fontAlgn="base">
        <a:spcBef>
          <a:spcPct val="0"/>
        </a:spcBef>
        <a:spcAft>
          <a:spcPct val="0"/>
        </a:spcAft>
        <a:defRPr sz="4000" b="1">
          <a:solidFill>
            <a:srgbClr val="000066"/>
          </a:solidFill>
          <a:latin typeface="+mj-lt"/>
          <a:ea typeface="+mj-ea"/>
          <a:cs typeface="+mj-cs"/>
        </a:defRPr>
      </a:lvl1pPr>
      <a:lvl2pPr algn="ctr" defTabSz="1042068" rtl="0" fontAlgn="base">
        <a:spcBef>
          <a:spcPct val="0"/>
        </a:spcBef>
        <a:spcAft>
          <a:spcPct val="0"/>
        </a:spcAft>
        <a:defRPr sz="4000" b="1">
          <a:solidFill>
            <a:srgbClr val="000066"/>
          </a:solidFill>
          <a:latin typeface="Arial" charset="0"/>
          <a:cs typeface="Arial" charset="0"/>
        </a:defRPr>
      </a:lvl2pPr>
      <a:lvl3pPr algn="ctr" defTabSz="1042068" rtl="0" fontAlgn="base">
        <a:spcBef>
          <a:spcPct val="0"/>
        </a:spcBef>
        <a:spcAft>
          <a:spcPct val="0"/>
        </a:spcAft>
        <a:defRPr sz="4000" b="1">
          <a:solidFill>
            <a:srgbClr val="000066"/>
          </a:solidFill>
          <a:latin typeface="Arial" charset="0"/>
          <a:cs typeface="Arial" charset="0"/>
        </a:defRPr>
      </a:lvl3pPr>
      <a:lvl4pPr algn="ctr" defTabSz="1042068" rtl="0" fontAlgn="base">
        <a:spcBef>
          <a:spcPct val="0"/>
        </a:spcBef>
        <a:spcAft>
          <a:spcPct val="0"/>
        </a:spcAft>
        <a:defRPr sz="4000" b="1">
          <a:solidFill>
            <a:srgbClr val="000066"/>
          </a:solidFill>
          <a:latin typeface="Arial" charset="0"/>
          <a:cs typeface="Arial" charset="0"/>
        </a:defRPr>
      </a:lvl4pPr>
      <a:lvl5pPr algn="ctr" defTabSz="1042068" rtl="0" fontAlgn="base">
        <a:spcBef>
          <a:spcPct val="0"/>
        </a:spcBef>
        <a:spcAft>
          <a:spcPct val="0"/>
        </a:spcAft>
        <a:defRPr sz="4000" b="1">
          <a:solidFill>
            <a:srgbClr val="000066"/>
          </a:solidFill>
          <a:latin typeface="Arial" charset="0"/>
          <a:cs typeface="Arial" charset="0"/>
        </a:defRPr>
      </a:lvl5pPr>
      <a:lvl6pPr marL="456798" algn="ctr" defTabSz="1042068" rtl="0" fontAlgn="base">
        <a:spcBef>
          <a:spcPct val="0"/>
        </a:spcBef>
        <a:spcAft>
          <a:spcPct val="0"/>
        </a:spcAft>
        <a:defRPr sz="4000" b="1">
          <a:solidFill>
            <a:srgbClr val="000066"/>
          </a:solidFill>
          <a:latin typeface="Arial" charset="0"/>
          <a:cs typeface="Arial" charset="0"/>
        </a:defRPr>
      </a:lvl6pPr>
      <a:lvl7pPr marL="913592" algn="ctr" defTabSz="1042068" rtl="0" fontAlgn="base">
        <a:spcBef>
          <a:spcPct val="0"/>
        </a:spcBef>
        <a:spcAft>
          <a:spcPct val="0"/>
        </a:spcAft>
        <a:defRPr sz="4000" b="1">
          <a:solidFill>
            <a:srgbClr val="000066"/>
          </a:solidFill>
          <a:latin typeface="Arial" charset="0"/>
          <a:cs typeface="Arial" charset="0"/>
        </a:defRPr>
      </a:lvl7pPr>
      <a:lvl8pPr marL="1370390" algn="ctr" defTabSz="1042068" rtl="0" fontAlgn="base">
        <a:spcBef>
          <a:spcPct val="0"/>
        </a:spcBef>
        <a:spcAft>
          <a:spcPct val="0"/>
        </a:spcAft>
        <a:defRPr sz="4000" b="1">
          <a:solidFill>
            <a:srgbClr val="000066"/>
          </a:solidFill>
          <a:latin typeface="Arial" charset="0"/>
          <a:cs typeface="Arial" charset="0"/>
        </a:defRPr>
      </a:lvl8pPr>
      <a:lvl9pPr marL="1827187" algn="ctr" defTabSz="1042068" rtl="0" fontAlgn="base">
        <a:spcBef>
          <a:spcPct val="0"/>
        </a:spcBef>
        <a:spcAft>
          <a:spcPct val="0"/>
        </a:spcAft>
        <a:defRPr sz="4000" b="1">
          <a:solidFill>
            <a:srgbClr val="000066"/>
          </a:solidFill>
          <a:latin typeface="Arial" charset="0"/>
          <a:cs typeface="Arial" charset="0"/>
        </a:defRPr>
      </a:lvl9pPr>
    </p:titleStyle>
    <p:bodyStyle>
      <a:lvl1pPr marL="390180" indent="-390180" algn="l" defTabSz="1042068"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8352" indent="-321980" algn="l" defTabSz="104206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2249" indent="-307703" algn="l" defTabSz="104206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6975" indent="-258535" algn="l" defTabSz="104206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6537" indent="-164954" algn="r" defTabSz="1042068" rtl="1" fontAlgn="base">
        <a:spcBef>
          <a:spcPct val="20000"/>
        </a:spcBef>
        <a:spcAft>
          <a:spcPct val="0"/>
        </a:spcAft>
        <a:buChar char="»"/>
        <a:defRPr sz="2300">
          <a:solidFill>
            <a:srgbClr val="000066"/>
          </a:solidFill>
          <a:latin typeface="+mn-lt"/>
          <a:cs typeface="+mn-cs"/>
        </a:defRPr>
      </a:lvl5pPr>
      <a:lvl6pPr marL="2723335" indent="-164954" algn="r" defTabSz="1042068" rtl="1" fontAlgn="base">
        <a:spcBef>
          <a:spcPct val="20000"/>
        </a:spcBef>
        <a:spcAft>
          <a:spcPct val="0"/>
        </a:spcAft>
        <a:buChar char="»"/>
        <a:defRPr sz="2300">
          <a:solidFill>
            <a:srgbClr val="000066"/>
          </a:solidFill>
          <a:latin typeface="+mn-lt"/>
          <a:cs typeface="+mn-cs"/>
        </a:defRPr>
      </a:lvl6pPr>
      <a:lvl7pPr marL="3180131" indent="-164954" algn="r" defTabSz="1042068" rtl="1" fontAlgn="base">
        <a:spcBef>
          <a:spcPct val="20000"/>
        </a:spcBef>
        <a:spcAft>
          <a:spcPct val="0"/>
        </a:spcAft>
        <a:buChar char="»"/>
        <a:defRPr sz="2300">
          <a:solidFill>
            <a:srgbClr val="000066"/>
          </a:solidFill>
          <a:latin typeface="+mn-lt"/>
          <a:cs typeface="+mn-cs"/>
        </a:defRPr>
      </a:lvl7pPr>
      <a:lvl8pPr marL="3636928" indent="-164954" algn="r" defTabSz="1042068" rtl="1" fontAlgn="base">
        <a:spcBef>
          <a:spcPct val="20000"/>
        </a:spcBef>
        <a:spcAft>
          <a:spcPct val="0"/>
        </a:spcAft>
        <a:buChar char="»"/>
        <a:defRPr sz="2300">
          <a:solidFill>
            <a:srgbClr val="000066"/>
          </a:solidFill>
          <a:latin typeface="+mn-lt"/>
          <a:cs typeface="+mn-cs"/>
        </a:defRPr>
      </a:lvl8pPr>
      <a:lvl9pPr marL="4093725" indent="-164954" algn="r" defTabSz="104206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592" rtl="0" eaLnBrk="1" latinLnBrk="0" hangingPunct="1">
        <a:defRPr sz="1800" kern="1200">
          <a:solidFill>
            <a:schemeClr val="tx1"/>
          </a:solidFill>
          <a:latin typeface="+mn-lt"/>
          <a:ea typeface="+mn-ea"/>
          <a:cs typeface="+mn-cs"/>
        </a:defRPr>
      </a:lvl1pPr>
      <a:lvl2pPr marL="456798" algn="l" defTabSz="913592" rtl="0" eaLnBrk="1" latinLnBrk="0" hangingPunct="1">
        <a:defRPr sz="1800" kern="1200">
          <a:solidFill>
            <a:schemeClr val="tx1"/>
          </a:solidFill>
          <a:latin typeface="+mn-lt"/>
          <a:ea typeface="+mn-ea"/>
          <a:cs typeface="+mn-cs"/>
        </a:defRPr>
      </a:lvl2pPr>
      <a:lvl3pPr marL="913592" algn="l" defTabSz="913592" rtl="0" eaLnBrk="1" latinLnBrk="0" hangingPunct="1">
        <a:defRPr sz="1800" kern="1200">
          <a:solidFill>
            <a:schemeClr val="tx1"/>
          </a:solidFill>
          <a:latin typeface="+mn-lt"/>
          <a:ea typeface="+mn-ea"/>
          <a:cs typeface="+mn-cs"/>
        </a:defRPr>
      </a:lvl3pPr>
      <a:lvl4pPr marL="1370390" algn="l" defTabSz="913592" rtl="0" eaLnBrk="1" latinLnBrk="0" hangingPunct="1">
        <a:defRPr sz="1800" kern="1200">
          <a:solidFill>
            <a:schemeClr val="tx1"/>
          </a:solidFill>
          <a:latin typeface="+mn-lt"/>
          <a:ea typeface="+mn-ea"/>
          <a:cs typeface="+mn-cs"/>
        </a:defRPr>
      </a:lvl4pPr>
      <a:lvl5pPr marL="1827187" algn="l" defTabSz="913592" rtl="0" eaLnBrk="1" latinLnBrk="0" hangingPunct="1">
        <a:defRPr sz="1800" kern="1200">
          <a:solidFill>
            <a:schemeClr val="tx1"/>
          </a:solidFill>
          <a:latin typeface="+mn-lt"/>
          <a:ea typeface="+mn-ea"/>
          <a:cs typeface="+mn-cs"/>
        </a:defRPr>
      </a:lvl5pPr>
      <a:lvl6pPr marL="2283984" algn="l" defTabSz="913592" rtl="0" eaLnBrk="1" latinLnBrk="0" hangingPunct="1">
        <a:defRPr sz="1800" kern="1200">
          <a:solidFill>
            <a:schemeClr val="tx1"/>
          </a:solidFill>
          <a:latin typeface="+mn-lt"/>
          <a:ea typeface="+mn-ea"/>
          <a:cs typeface="+mn-cs"/>
        </a:defRPr>
      </a:lvl6pPr>
      <a:lvl7pPr marL="2740782" algn="l" defTabSz="913592" rtl="0" eaLnBrk="1" latinLnBrk="0" hangingPunct="1">
        <a:defRPr sz="1800" kern="1200">
          <a:solidFill>
            <a:schemeClr val="tx1"/>
          </a:solidFill>
          <a:latin typeface="+mn-lt"/>
          <a:ea typeface="+mn-ea"/>
          <a:cs typeface="+mn-cs"/>
        </a:defRPr>
      </a:lvl7pPr>
      <a:lvl8pPr marL="3197577" algn="l" defTabSz="913592" rtl="0" eaLnBrk="1" latinLnBrk="0" hangingPunct="1">
        <a:defRPr sz="1800" kern="1200">
          <a:solidFill>
            <a:schemeClr val="tx1"/>
          </a:solidFill>
          <a:latin typeface="+mn-lt"/>
          <a:ea typeface="+mn-ea"/>
          <a:cs typeface="+mn-cs"/>
        </a:defRPr>
      </a:lvl8pPr>
      <a:lvl9pPr marL="3654373" algn="l" defTabSz="9135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10693400" cy="1365228"/>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4"/>
          <p:cNvSpPr>
            <a:spLocks noGrp="1" noChangeArrowheads="1"/>
          </p:cNvSpPr>
          <p:nvPr>
            <p:ph type="body" idx="1"/>
          </p:nvPr>
        </p:nvSpPr>
        <p:spPr bwMode="auto">
          <a:xfrm>
            <a:off x="517963" y="1522754"/>
            <a:ext cx="9696463" cy="50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28" name="Line 6"/>
          <p:cNvSpPr>
            <a:spLocks noChangeShapeType="1"/>
          </p:cNvSpPr>
          <p:nvPr/>
        </p:nvSpPr>
        <p:spPr bwMode="auto">
          <a:xfrm>
            <a:off x="0" y="1373980"/>
            <a:ext cx="10693400" cy="0"/>
          </a:xfrm>
          <a:prstGeom prst="line">
            <a:avLst/>
          </a:prstGeom>
          <a:noFill/>
          <a:ln w="38100">
            <a:solidFill>
              <a:srgbClr val="1E7FB8"/>
            </a:solidFill>
            <a:round/>
            <a:headEnd/>
            <a:tailEnd/>
          </a:ln>
        </p:spPr>
        <p:txBody>
          <a:bodyPr lIns="91408" tIns="45704" rIns="91408" bIns="45704"/>
          <a:lstStyle/>
          <a:p>
            <a:pPr rtl="0">
              <a:defRPr/>
            </a:pPr>
            <a:endParaRPr lang="en-US" sz="1800" b="0">
              <a:solidFill>
                <a:srgbClr val="000000"/>
              </a:solidFill>
              <a:latin typeface="Limon F3" charset="0"/>
              <a:ea typeface="MS PGothic" pitchFamily="34" charset="-128"/>
              <a:cs typeface="Arial"/>
            </a:endParaRPr>
          </a:p>
        </p:txBody>
      </p:sp>
      <p:sp>
        <p:nvSpPr>
          <p:cNvPr id="1029" name="Rectangle 12"/>
          <p:cNvSpPr>
            <a:spLocks noChangeArrowheads="1"/>
          </p:cNvSpPr>
          <p:nvPr/>
        </p:nvSpPr>
        <p:spPr bwMode="auto">
          <a:xfrm>
            <a:off x="1857" y="6631858"/>
            <a:ext cx="10693400" cy="929405"/>
          </a:xfrm>
          <a:prstGeom prst="rect">
            <a:avLst/>
          </a:prstGeom>
          <a:solidFill>
            <a:srgbClr val="1E7FB8"/>
          </a:solidFill>
          <a:ln w="9525">
            <a:noFill/>
            <a:miter lim="800000"/>
            <a:headEnd/>
            <a:tailEnd/>
          </a:ln>
        </p:spPr>
        <p:txBody>
          <a:bodyPr wrap="none" lIns="91408" tIns="45704" rIns="91408" bIns="45704" anchor="ctr"/>
          <a:lstStyle/>
          <a:p>
            <a:pPr rtl="0">
              <a:spcBef>
                <a:spcPct val="50000"/>
              </a:spcBef>
              <a:defRPr/>
            </a:pPr>
            <a:endParaRPr lang="fr-FR">
              <a:latin typeface="Arial" pitchFamily="34" charset="0"/>
              <a:ea typeface="MS PGothic" pitchFamily="34" charset="-128"/>
              <a:cs typeface="Arial"/>
            </a:endParaRPr>
          </a:p>
        </p:txBody>
      </p:sp>
      <p:sp>
        <p:nvSpPr>
          <p:cNvPr id="1030" name="Rectangle 13"/>
          <p:cNvSpPr>
            <a:spLocks noChangeArrowheads="1"/>
          </p:cNvSpPr>
          <p:nvPr/>
        </p:nvSpPr>
        <p:spPr bwMode="auto">
          <a:xfrm>
            <a:off x="1084194" y="7085183"/>
            <a:ext cx="4967975" cy="476080"/>
          </a:xfrm>
          <a:prstGeom prst="rect">
            <a:avLst/>
          </a:prstGeom>
          <a:noFill/>
          <a:ln w="9525">
            <a:noFill/>
            <a:miter lim="800000"/>
            <a:headEnd/>
            <a:tailEnd/>
          </a:ln>
        </p:spPr>
        <p:txBody>
          <a:bodyPr lIns="0" tIns="0" rIns="0" bIns="0"/>
          <a:lstStyle/>
          <a:p>
            <a:pPr defTabSz="1041062" rtl="0">
              <a:defRPr/>
            </a:pPr>
            <a:endParaRPr lang="en-GB" sz="1400" b="0" dirty="0">
              <a:solidFill>
                <a:srgbClr val="96CCEE"/>
              </a:solidFill>
              <a:latin typeface="Arial Narrow" pitchFamily="34" charset="0"/>
              <a:ea typeface="MS PGothic" pitchFamily="34" charset="-128"/>
              <a:cs typeface="Arial"/>
            </a:endParaRPr>
          </a:p>
        </p:txBody>
      </p:sp>
      <p:sp>
        <p:nvSpPr>
          <p:cNvPr id="1031" name="Rectangle 14"/>
          <p:cNvSpPr>
            <a:spLocks noChangeArrowheads="1"/>
          </p:cNvSpPr>
          <p:nvPr/>
        </p:nvSpPr>
        <p:spPr bwMode="auto">
          <a:xfrm>
            <a:off x="421428" y="7055434"/>
            <a:ext cx="462266" cy="365811"/>
          </a:xfrm>
          <a:prstGeom prst="rect">
            <a:avLst/>
          </a:prstGeom>
          <a:noFill/>
          <a:ln w="9525">
            <a:noFill/>
            <a:miter lim="800000"/>
            <a:headEnd/>
            <a:tailEnd/>
          </a:ln>
        </p:spPr>
        <p:txBody>
          <a:bodyPr lIns="0" tIns="0" rIns="0" bIns="0"/>
          <a:lstStyle/>
          <a:p>
            <a:pPr algn="r" defTabSz="1041062" rtl="0">
              <a:defRPr/>
            </a:pPr>
            <a:fld id="{9719EBA8-03A7-4D23-9808-7A90EB8B5661}" type="slidenum">
              <a:rPr lang="en-US" sz="1700">
                <a:solidFill>
                  <a:srgbClr val="72BBE8"/>
                </a:solidFill>
                <a:latin typeface="Arial Narrow" pitchFamily="34" charset="0"/>
                <a:ea typeface="MS PGothic" pitchFamily="34" charset="-128"/>
                <a:cs typeface="Arial"/>
              </a:rPr>
              <a:pPr algn="r" defTabSz="1041062" rtl="0">
                <a:defRPr/>
              </a:pPr>
              <a:t>‹#›</a:t>
            </a:fld>
            <a:r>
              <a:rPr lang="en-GB" sz="1700">
                <a:solidFill>
                  <a:srgbClr val="72BBE8"/>
                </a:solidFill>
                <a:latin typeface="Arial Narrow" pitchFamily="34" charset="0"/>
                <a:ea typeface="MS PGothic" pitchFamily="34" charset="-128"/>
                <a:cs typeface="Arial"/>
              </a:rPr>
              <a:t> </a:t>
            </a:r>
            <a:r>
              <a:rPr lang="en-GB" sz="2400" baseline="14000">
                <a:solidFill>
                  <a:srgbClr val="FFFFFF"/>
                </a:solidFill>
                <a:latin typeface="Arial Narrow" pitchFamily="34" charset="0"/>
                <a:ea typeface="MS PGothic" pitchFamily="34" charset="-128"/>
                <a:cs typeface="Arial"/>
              </a:rPr>
              <a:t>|</a:t>
            </a:r>
          </a:p>
        </p:txBody>
      </p:sp>
      <p:pic>
        <p:nvPicPr>
          <p:cNvPr id="1032" name="Picture 17" descr="WHO-EN-white-H"/>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20654" y="6659863"/>
            <a:ext cx="2582381" cy="791132"/>
          </a:xfrm>
          <a:prstGeom prst="rect">
            <a:avLst/>
          </a:prstGeom>
          <a:noFill/>
          <a:ln w="9525">
            <a:noFill/>
            <a:miter lim="800000"/>
            <a:headEnd/>
            <a:tailEnd/>
          </a:ln>
        </p:spPr>
      </p:pic>
    </p:spTree>
    <p:extLst>
      <p:ext uri="{BB962C8B-B14F-4D97-AF65-F5344CB8AC3E}">
        <p14:creationId xmlns:p14="http://schemas.microsoft.com/office/powerpoint/2010/main" val="2108555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1041062" rtl="0" eaLnBrk="0" fontAlgn="base" hangingPunct="0">
        <a:spcBef>
          <a:spcPct val="0"/>
        </a:spcBef>
        <a:spcAft>
          <a:spcPct val="0"/>
        </a:spcAft>
        <a:defRPr sz="4000" b="1">
          <a:solidFill>
            <a:srgbClr val="000066"/>
          </a:solidFill>
          <a:latin typeface="+mj-lt"/>
          <a:ea typeface="MS PGothic" pitchFamily="34" charset="-128"/>
          <a:cs typeface="+mj-cs"/>
        </a:defRPr>
      </a:lvl1pPr>
      <a:lvl2pPr algn="ctr" defTabSz="1041062" rtl="0" eaLnBrk="0" fontAlgn="base" hangingPunct="0">
        <a:spcBef>
          <a:spcPct val="0"/>
        </a:spcBef>
        <a:spcAft>
          <a:spcPct val="0"/>
        </a:spcAft>
        <a:defRPr sz="4000" b="1">
          <a:solidFill>
            <a:srgbClr val="000066"/>
          </a:solidFill>
          <a:latin typeface="Arial" charset="0"/>
          <a:ea typeface="MS PGothic" pitchFamily="34" charset="-128"/>
          <a:cs typeface="Arial" charset="0"/>
        </a:defRPr>
      </a:lvl2pPr>
      <a:lvl3pPr algn="ctr" defTabSz="1041062" rtl="0" eaLnBrk="0" fontAlgn="base" hangingPunct="0">
        <a:spcBef>
          <a:spcPct val="0"/>
        </a:spcBef>
        <a:spcAft>
          <a:spcPct val="0"/>
        </a:spcAft>
        <a:defRPr sz="4000" b="1">
          <a:solidFill>
            <a:srgbClr val="000066"/>
          </a:solidFill>
          <a:latin typeface="Arial" charset="0"/>
          <a:ea typeface="MS PGothic" pitchFamily="34" charset="-128"/>
          <a:cs typeface="Arial" charset="0"/>
        </a:defRPr>
      </a:lvl3pPr>
      <a:lvl4pPr algn="ctr" defTabSz="1041062" rtl="0" eaLnBrk="0" fontAlgn="base" hangingPunct="0">
        <a:spcBef>
          <a:spcPct val="0"/>
        </a:spcBef>
        <a:spcAft>
          <a:spcPct val="0"/>
        </a:spcAft>
        <a:defRPr sz="4000" b="1">
          <a:solidFill>
            <a:srgbClr val="000066"/>
          </a:solidFill>
          <a:latin typeface="Arial" charset="0"/>
          <a:ea typeface="MS PGothic" pitchFamily="34" charset="-128"/>
          <a:cs typeface="Arial" charset="0"/>
        </a:defRPr>
      </a:lvl4pPr>
      <a:lvl5pPr algn="ctr" defTabSz="1041062" rtl="0" eaLnBrk="0" fontAlgn="base" hangingPunct="0">
        <a:spcBef>
          <a:spcPct val="0"/>
        </a:spcBef>
        <a:spcAft>
          <a:spcPct val="0"/>
        </a:spcAft>
        <a:defRPr sz="4000" b="1">
          <a:solidFill>
            <a:srgbClr val="000066"/>
          </a:solidFill>
          <a:latin typeface="Arial" charset="0"/>
          <a:ea typeface="MS PGothic" pitchFamily="34" charset="-128"/>
          <a:cs typeface="Arial" charset="0"/>
        </a:defRPr>
      </a:lvl5pPr>
      <a:lvl6pPr marL="457040" algn="ctr" defTabSz="1042620" rtl="0" eaLnBrk="1" fontAlgn="base" hangingPunct="1">
        <a:spcBef>
          <a:spcPct val="0"/>
        </a:spcBef>
        <a:spcAft>
          <a:spcPct val="0"/>
        </a:spcAft>
        <a:defRPr sz="4000" b="1">
          <a:solidFill>
            <a:srgbClr val="000066"/>
          </a:solidFill>
          <a:latin typeface="Arial" charset="0"/>
          <a:cs typeface="Arial" charset="0"/>
        </a:defRPr>
      </a:lvl6pPr>
      <a:lvl7pPr marL="914077" algn="ctr" defTabSz="1042620" rtl="0" eaLnBrk="1" fontAlgn="base" hangingPunct="1">
        <a:spcBef>
          <a:spcPct val="0"/>
        </a:spcBef>
        <a:spcAft>
          <a:spcPct val="0"/>
        </a:spcAft>
        <a:defRPr sz="4000" b="1">
          <a:solidFill>
            <a:srgbClr val="000066"/>
          </a:solidFill>
          <a:latin typeface="Arial" charset="0"/>
          <a:cs typeface="Arial" charset="0"/>
        </a:defRPr>
      </a:lvl7pPr>
      <a:lvl8pPr marL="1371116" algn="ctr" defTabSz="1042620" rtl="0" eaLnBrk="1" fontAlgn="base" hangingPunct="1">
        <a:spcBef>
          <a:spcPct val="0"/>
        </a:spcBef>
        <a:spcAft>
          <a:spcPct val="0"/>
        </a:spcAft>
        <a:defRPr sz="4000" b="1">
          <a:solidFill>
            <a:srgbClr val="000066"/>
          </a:solidFill>
          <a:latin typeface="Arial" charset="0"/>
          <a:cs typeface="Arial" charset="0"/>
        </a:defRPr>
      </a:lvl8pPr>
      <a:lvl9pPr marL="1828154" algn="ctr" defTabSz="1042620" rtl="0" eaLnBrk="1" fontAlgn="base" hangingPunct="1">
        <a:spcBef>
          <a:spcPct val="0"/>
        </a:spcBef>
        <a:spcAft>
          <a:spcPct val="0"/>
        </a:spcAft>
        <a:defRPr sz="4000" b="1">
          <a:solidFill>
            <a:srgbClr val="000066"/>
          </a:solidFill>
          <a:latin typeface="Arial" charset="0"/>
          <a:cs typeface="Arial" charset="0"/>
        </a:defRPr>
      </a:lvl9pPr>
    </p:titleStyle>
    <p:bodyStyle>
      <a:lvl1pPr marL="389267" indent="-389267" algn="l" defTabSz="1041062"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S PGothic" pitchFamily="34" charset="-128"/>
          <a:cs typeface="+mn-cs"/>
        </a:defRPr>
      </a:lvl1pPr>
      <a:lvl2pPr marL="917945" indent="-320466" algn="l" defTabSz="1041062" rtl="0" eaLnBrk="0" fontAlgn="base" hangingPunct="0">
        <a:spcBef>
          <a:spcPct val="20000"/>
        </a:spcBef>
        <a:spcAft>
          <a:spcPct val="0"/>
        </a:spcAft>
        <a:buClr>
          <a:srgbClr val="1E7FB8"/>
        </a:buClr>
        <a:buFont typeface="Arial" pitchFamily="34" charset="0"/>
        <a:buChar char="–"/>
        <a:defRPr sz="2400">
          <a:solidFill>
            <a:srgbClr val="000066"/>
          </a:solidFill>
          <a:latin typeface="+mn-lt"/>
          <a:ea typeface="Arial" charset="0"/>
          <a:cs typeface="+mn-cs"/>
        </a:defRPr>
      </a:lvl2pPr>
      <a:lvl3pPr marL="1432140" indent="-307792" algn="l" defTabSz="1041062" rtl="0" eaLnBrk="0" fontAlgn="base" hangingPunct="0">
        <a:spcBef>
          <a:spcPct val="20000"/>
        </a:spcBef>
        <a:spcAft>
          <a:spcPct val="0"/>
        </a:spcAft>
        <a:buClr>
          <a:srgbClr val="1E7FB8"/>
        </a:buClr>
        <a:buChar char="•"/>
        <a:defRPr sz="2400">
          <a:solidFill>
            <a:srgbClr val="000066"/>
          </a:solidFill>
          <a:latin typeface="Arial Narrow" pitchFamily="34" charset="0"/>
          <a:ea typeface="Arial" charset="0"/>
          <a:cs typeface="+mn-cs"/>
        </a:defRPr>
      </a:lvl3pPr>
      <a:lvl4pPr marL="1897448" indent="-257097" algn="l" defTabSz="1041062" rtl="0" eaLnBrk="0" fontAlgn="base" hangingPunct="0">
        <a:spcBef>
          <a:spcPct val="20000"/>
        </a:spcBef>
        <a:spcAft>
          <a:spcPct val="0"/>
        </a:spcAft>
        <a:buClr>
          <a:srgbClr val="1E7FB8"/>
        </a:buClr>
        <a:buChar char="–"/>
        <a:defRPr sz="2400">
          <a:solidFill>
            <a:srgbClr val="000066"/>
          </a:solidFill>
          <a:latin typeface="Arial Narrow" pitchFamily="34" charset="0"/>
          <a:ea typeface="Arial" charset="0"/>
          <a:cs typeface="+mn-cs"/>
        </a:defRPr>
      </a:lvl4pPr>
      <a:lvl5pPr marL="2266798" indent="-164760" algn="r" defTabSz="1041062" rtl="1" eaLnBrk="0" fontAlgn="base" hangingPunct="0">
        <a:spcBef>
          <a:spcPct val="20000"/>
        </a:spcBef>
        <a:spcAft>
          <a:spcPct val="0"/>
        </a:spcAft>
        <a:buChar char="»"/>
        <a:defRPr sz="2300">
          <a:solidFill>
            <a:srgbClr val="000066"/>
          </a:solidFill>
          <a:latin typeface="+mn-lt"/>
          <a:ea typeface="Arial" charset="0"/>
          <a:cs typeface="+mn-cs"/>
        </a:defRPr>
      </a:lvl5pPr>
      <a:lvl6pPr marL="2724776" indent="-165042" algn="r" defTabSz="1042620" rtl="1" eaLnBrk="1" fontAlgn="base" hangingPunct="1">
        <a:spcBef>
          <a:spcPct val="20000"/>
        </a:spcBef>
        <a:spcAft>
          <a:spcPct val="0"/>
        </a:spcAft>
        <a:buChar char="»"/>
        <a:defRPr sz="2300">
          <a:solidFill>
            <a:srgbClr val="000066"/>
          </a:solidFill>
          <a:latin typeface="+mn-lt"/>
          <a:cs typeface="+mn-cs"/>
        </a:defRPr>
      </a:lvl6pPr>
      <a:lvl7pPr marL="3181815" indent="-165042" algn="r" defTabSz="1042620" rtl="1" eaLnBrk="1" fontAlgn="base" hangingPunct="1">
        <a:spcBef>
          <a:spcPct val="20000"/>
        </a:spcBef>
        <a:spcAft>
          <a:spcPct val="0"/>
        </a:spcAft>
        <a:buChar char="»"/>
        <a:defRPr sz="2300">
          <a:solidFill>
            <a:srgbClr val="000066"/>
          </a:solidFill>
          <a:latin typeface="+mn-lt"/>
          <a:cs typeface="+mn-cs"/>
        </a:defRPr>
      </a:lvl7pPr>
      <a:lvl8pPr marL="3638854" indent="-165042" algn="r" defTabSz="1042620" rtl="1" eaLnBrk="1" fontAlgn="base" hangingPunct="1">
        <a:spcBef>
          <a:spcPct val="20000"/>
        </a:spcBef>
        <a:spcAft>
          <a:spcPct val="0"/>
        </a:spcAft>
        <a:buChar char="»"/>
        <a:defRPr sz="2300">
          <a:solidFill>
            <a:srgbClr val="000066"/>
          </a:solidFill>
          <a:latin typeface="+mn-lt"/>
          <a:cs typeface="+mn-cs"/>
        </a:defRPr>
      </a:lvl8pPr>
      <a:lvl9pPr marL="4095892" indent="-165042" algn="r" defTabSz="1042620" rtl="1" eaLnBrk="1" fontAlgn="base" hangingPunct="1">
        <a:spcBef>
          <a:spcPct val="20000"/>
        </a:spcBef>
        <a:spcAft>
          <a:spcPct val="0"/>
        </a:spcAft>
        <a:buChar char="»"/>
        <a:defRPr sz="2300">
          <a:solidFill>
            <a:srgbClr val="000066"/>
          </a:solidFill>
          <a:latin typeface="+mn-lt"/>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1376" tIns="45688" rIns="91376" bIns="45688"/>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nchor="ctr"/>
          <a:lstStyle/>
          <a:p>
            <a:endParaRPr lang="en-GB"/>
          </a:p>
        </p:txBody>
      </p:sp>
      <p:sp>
        <p:nvSpPr>
          <p:cNvPr id="7181" name="Rectangle 13"/>
          <p:cNvSpPr>
            <a:spLocks noChangeArrowheads="1"/>
          </p:cNvSpPr>
          <p:nvPr/>
        </p:nvSpPr>
        <p:spPr bwMode="auto">
          <a:xfrm>
            <a:off x="1084270"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252" rtl="0"/>
            <a:endParaRPr lang="en-GB" sz="1400" dirty="0">
              <a:solidFill>
                <a:srgbClr val="96CCEE"/>
              </a:solidFill>
              <a:latin typeface="Arial Narrow" pitchFamily="34" charset="0"/>
            </a:endParaRPr>
          </a:p>
        </p:txBody>
      </p:sp>
      <p:sp>
        <p:nvSpPr>
          <p:cNvPr id="7182"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252" rtl="0"/>
            <a:fld id="{4C0DFBB4-EFFB-45F1-9A90-A9FC9571E3A2}" type="slidenum">
              <a:rPr lang="ar-SA" sz="1700">
                <a:solidFill>
                  <a:srgbClr val="72BBE8"/>
                </a:solidFill>
                <a:latin typeface="Arial Narrow" pitchFamily="34" charset="0"/>
              </a:rPr>
              <a:pPr algn="r" defTabSz="1042252" rtl="0"/>
              <a:t>‹#›</a:t>
            </a:fld>
            <a:r>
              <a:rPr lang="en-GB" sz="1700">
                <a:solidFill>
                  <a:srgbClr val="72BBE8"/>
                </a:solidFill>
                <a:latin typeface="Arial Narrow" pitchFamily="34" charset="0"/>
              </a:rPr>
              <a:t> </a:t>
            </a:r>
            <a:r>
              <a:rPr lang="en-US" sz="24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21578" y="6659570"/>
            <a:ext cx="258127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043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1042252" rtl="0" fontAlgn="base">
        <a:spcBef>
          <a:spcPct val="0"/>
        </a:spcBef>
        <a:spcAft>
          <a:spcPct val="0"/>
        </a:spcAft>
        <a:defRPr sz="4000" b="1">
          <a:solidFill>
            <a:srgbClr val="000066"/>
          </a:solidFill>
          <a:latin typeface="+mj-lt"/>
          <a:ea typeface="+mj-ea"/>
          <a:cs typeface="+mj-cs"/>
        </a:defRPr>
      </a:lvl1pPr>
      <a:lvl2pPr algn="ctr" defTabSz="1042252" rtl="0" fontAlgn="base">
        <a:spcBef>
          <a:spcPct val="0"/>
        </a:spcBef>
        <a:spcAft>
          <a:spcPct val="0"/>
        </a:spcAft>
        <a:defRPr sz="4000" b="1">
          <a:solidFill>
            <a:srgbClr val="000066"/>
          </a:solidFill>
          <a:latin typeface="Arial" charset="0"/>
          <a:cs typeface="Arial" charset="0"/>
        </a:defRPr>
      </a:lvl2pPr>
      <a:lvl3pPr algn="ctr" defTabSz="1042252" rtl="0" fontAlgn="base">
        <a:spcBef>
          <a:spcPct val="0"/>
        </a:spcBef>
        <a:spcAft>
          <a:spcPct val="0"/>
        </a:spcAft>
        <a:defRPr sz="4000" b="1">
          <a:solidFill>
            <a:srgbClr val="000066"/>
          </a:solidFill>
          <a:latin typeface="Arial" charset="0"/>
          <a:cs typeface="Arial" charset="0"/>
        </a:defRPr>
      </a:lvl3pPr>
      <a:lvl4pPr algn="ctr" defTabSz="1042252" rtl="0" fontAlgn="base">
        <a:spcBef>
          <a:spcPct val="0"/>
        </a:spcBef>
        <a:spcAft>
          <a:spcPct val="0"/>
        </a:spcAft>
        <a:defRPr sz="4000" b="1">
          <a:solidFill>
            <a:srgbClr val="000066"/>
          </a:solidFill>
          <a:latin typeface="Arial" charset="0"/>
          <a:cs typeface="Arial" charset="0"/>
        </a:defRPr>
      </a:lvl4pPr>
      <a:lvl5pPr algn="ctr" defTabSz="1042252" rtl="0" fontAlgn="base">
        <a:spcBef>
          <a:spcPct val="0"/>
        </a:spcBef>
        <a:spcAft>
          <a:spcPct val="0"/>
        </a:spcAft>
        <a:defRPr sz="4000" b="1">
          <a:solidFill>
            <a:srgbClr val="000066"/>
          </a:solidFill>
          <a:latin typeface="Arial" charset="0"/>
          <a:cs typeface="Arial" charset="0"/>
        </a:defRPr>
      </a:lvl5pPr>
      <a:lvl6pPr marL="456879" algn="ctr" defTabSz="1042252" rtl="0" fontAlgn="base">
        <a:spcBef>
          <a:spcPct val="0"/>
        </a:spcBef>
        <a:spcAft>
          <a:spcPct val="0"/>
        </a:spcAft>
        <a:defRPr sz="4000" b="1">
          <a:solidFill>
            <a:srgbClr val="000066"/>
          </a:solidFill>
          <a:latin typeface="Arial" charset="0"/>
          <a:cs typeface="Arial" charset="0"/>
        </a:defRPr>
      </a:lvl6pPr>
      <a:lvl7pPr marL="913753" algn="ctr" defTabSz="1042252" rtl="0" fontAlgn="base">
        <a:spcBef>
          <a:spcPct val="0"/>
        </a:spcBef>
        <a:spcAft>
          <a:spcPct val="0"/>
        </a:spcAft>
        <a:defRPr sz="4000" b="1">
          <a:solidFill>
            <a:srgbClr val="000066"/>
          </a:solidFill>
          <a:latin typeface="Arial" charset="0"/>
          <a:cs typeface="Arial" charset="0"/>
        </a:defRPr>
      </a:lvl7pPr>
      <a:lvl8pPr marL="1370632" algn="ctr" defTabSz="1042252" rtl="0" fontAlgn="base">
        <a:spcBef>
          <a:spcPct val="0"/>
        </a:spcBef>
        <a:spcAft>
          <a:spcPct val="0"/>
        </a:spcAft>
        <a:defRPr sz="4000" b="1">
          <a:solidFill>
            <a:srgbClr val="000066"/>
          </a:solidFill>
          <a:latin typeface="Arial" charset="0"/>
          <a:cs typeface="Arial" charset="0"/>
        </a:defRPr>
      </a:lvl8pPr>
      <a:lvl9pPr marL="1827509" algn="ctr" defTabSz="1042252" rtl="0" fontAlgn="base">
        <a:spcBef>
          <a:spcPct val="0"/>
        </a:spcBef>
        <a:spcAft>
          <a:spcPct val="0"/>
        </a:spcAft>
        <a:defRPr sz="4000" b="1">
          <a:solidFill>
            <a:srgbClr val="000066"/>
          </a:solidFill>
          <a:latin typeface="Arial" charset="0"/>
          <a:cs typeface="Arial" charset="0"/>
        </a:defRPr>
      </a:lvl9pPr>
    </p:titleStyle>
    <p:bodyStyle>
      <a:lvl1pPr marL="390249" indent="-390249" algn="l" defTabSz="1042252"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8514" indent="-322037" algn="l" defTabSz="1042252"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2502" indent="-307757" algn="l" defTabSz="1042252"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7310" indent="-258581" algn="l" defTabSz="1042252"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6937" indent="-164984" algn="r" defTabSz="1042252" rtl="1" fontAlgn="base">
        <a:spcBef>
          <a:spcPct val="20000"/>
        </a:spcBef>
        <a:spcAft>
          <a:spcPct val="0"/>
        </a:spcAft>
        <a:buChar char="»"/>
        <a:defRPr sz="2300">
          <a:solidFill>
            <a:srgbClr val="000066"/>
          </a:solidFill>
          <a:latin typeface="+mn-lt"/>
          <a:cs typeface="+mn-cs"/>
        </a:defRPr>
      </a:lvl5pPr>
      <a:lvl6pPr marL="2723815" indent="-164984" algn="r" defTabSz="1042252" rtl="1" fontAlgn="base">
        <a:spcBef>
          <a:spcPct val="20000"/>
        </a:spcBef>
        <a:spcAft>
          <a:spcPct val="0"/>
        </a:spcAft>
        <a:buChar char="»"/>
        <a:defRPr sz="2300">
          <a:solidFill>
            <a:srgbClr val="000066"/>
          </a:solidFill>
          <a:latin typeface="+mn-lt"/>
          <a:cs typeface="+mn-cs"/>
        </a:defRPr>
      </a:lvl6pPr>
      <a:lvl7pPr marL="3180693" indent="-164984" algn="r" defTabSz="1042252" rtl="1" fontAlgn="base">
        <a:spcBef>
          <a:spcPct val="20000"/>
        </a:spcBef>
        <a:spcAft>
          <a:spcPct val="0"/>
        </a:spcAft>
        <a:buChar char="»"/>
        <a:defRPr sz="2300">
          <a:solidFill>
            <a:srgbClr val="000066"/>
          </a:solidFill>
          <a:latin typeface="+mn-lt"/>
          <a:cs typeface="+mn-cs"/>
        </a:defRPr>
      </a:lvl7pPr>
      <a:lvl8pPr marL="3637570" indent="-164984" algn="r" defTabSz="1042252" rtl="1" fontAlgn="base">
        <a:spcBef>
          <a:spcPct val="20000"/>
        </a:spcBef>
        <a:spcAft>
          <a:spcPct val="0"/>
        </a:spcAft>
        <a:buChar char="»"/>
        <a:defRPr sz="2300">
          <a:solidFill>
            <a:srgbClr val="000066"/>
          </a:solidFill>
          <a:latin typeface="+mn-lt"/>
          <a:cs typeface="+mn-cs"/>
        </a:defRPr>
      </a:lvl8pPr>
      <a:lvl9pPr marL="4094447" indent="-164984" algn="r" defTabSz="1042252"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753" rtl="0" eaLnBrk="1" latinLnBrk="0" hangingPunct="1">
        <a:defRPr sz="1800" kern="1200">
          <a:solidFill>
            <a:schemeClr val="tx1"/>
          </a:solidFill>
          <a:latin typeface="+mn-lt"/>
          <a:ea typeface="+mn-ea"/>
          <a:cs typeface="+mn-cs"/>
        </a:defRPr>
      </a:lvl1pPr>
      <a:lvl2pPr marL="456879"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2" algn="l" defTabSz="913753" rtl="0" eaLnBrk="1" latinLnBrk="0" hangingPunct="1">
        <a:defRPr sz="1800" kern="1200">
          <a:solidFill>
            <a:schemeClr val="tx1"/>
          </a:solidFill>
          <a:latin typeface="+mn-lt"/>
          <a:ea typeface="+mn-ea"/>
          <a:cs typeface="+mn-cs"/>
        </a:defRPr>
      </a:lvl4pPr>
      <a:lvl5pPr marL="1827509" algn="l" defTabSz="913753" rtl="0" eaLnBrk="1" latinLnBrk="0" hangingPunct="1">
        <a:defRPr sz="1800" kern="1200">
          <a:solidFill>
            <a:schemeClr val="tx1"/>
          </a:solidFill>
          <a:latin typeface="+mn-lt"/>
          <a:ea typeface="+mn-ea"/>
          <a:cs typeface="+mn-cs"/>
        </a:defRPr>
      </a:lvl5pPr>
      <a:lvl6pPr marL="2284387" algn="l" defTabSz="913753" rtl="0" eaLnBrk="1" latinLnBrk="0" hangingPunct="1">
        <a:defRPr sz="1800" kern="1200">
          <a:solidFill>
            <a:schemeClr val="tx1"/>
          </a:solidFill>
          <a:latin typeface="+mn-lt"/>
          <a:ea typeface="+mn-ea"/>
          <a:cs typeface="+mn-cs"/>
        </a:defRPr>
      </a:lvl6pPr>
      <a:lvl7pPr marL="2741265" algn="l" defTabSz="913753" rtl="0" eaLnBrk="1" latinLnBrk="0" hangingPunct="1">
        <a:defRPr sz="1800" kern="1200">
          <a:solidFill>
            <a:schemeClr val="tx1"/>
          </a:solidFill>
          <a:latin typeface="+mn-lt"/>
          <a:ea typeface="+mn-ea"/>
          <a:cs typeface="+mn-cs"/>
        </a:defRPr>
      </a:lvl7pPr>
      <a:lvl8pPr marL="3198142" algn="l" defTabSz="913753" rtl="0" eaLnBrk="1" latinLnBrk="0" hangingPunct="1">
        <a:defRPr sz="1800" kern="1200">
          <a:solidFill>
            <a:schemeClr val="tx1"/>
          </a:solidFill>
          <a:latin typeface="+mn-lt"/>
          <a:ea typeface="+mn-ea"/>
          <a:cs typeface="+mn-cs"/>
        </a:defRPr>
      </a:lvl8pPr>
      <a:lvl9pPr marL="3655018" algn="l" defTabSz="9137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1360" tIns="45680" rIns="91360" bIns="45680"/>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0" tIns="45680" rIns="91360" bIns="45680" anchor="ctr"/>
          <a:lstStyle/>
          <a:p>
            <a:endParaRPr lang="en-GB"/>
          </a:p>
        </p:txBody>
      </p:sp>
      <p:sp>
        <p:nvSpPr>
          <p:cNvPr id="7181" name="Rectangle 13"/>
          <p:cNvSpPr>
            <a:spLocks noChangeArrowheads="1"/>
          </p:cNvSpPr>
          <p:nvPr/>
        </p:nvSpPr>
        <p:spPr bwMode="auto">
          <a:xfrm>
            <a:off x="1084271"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068" rtl="0"/>
            <a:endParaRPr lang="en-GB" sz="1400" dirty="0">
              <a:solidFill>
                <a:srgbClr val="96CCEE"/>
              </a:solidFill>
              <a:latin typeface="Arial Narrow" pitchFamily="34" charset="0"/>
            </a:endParaRPr>
          </a:p>
        </p:txBody>
      </p:sp>
      <p:sp>
        <p:nvSpPr>
          <p:cNvPr id="7182"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068" rtl="0"/>
            <a:fld id="{4C0DFBB4-EFFB-45F1-9A90-A9FC9571E3A2}" type="slidenum">
              <a:rPr lang="ar-SA" sz="1700">
                <a:solidFill>
                  <a:srgbClr val="72BBE8"/>
                </a:solidFill>
                <a:latin typeface="Arial Narrow" pitchFamily="34" charset="0"/>
              </a:rPr>
              <a:pPr algn="r" defTabSz="1042068" rtl="0"/>
              <a:t>‹#›</a:t>
            </a:fld>
            <a:r>
              <a:rPr lang="en-GB" sz="1700">
                <a:solidFill>
                  <a:srgbClr val="72BBE8"/>
                </a:solidFill>
                <a:latin typeface="Arial Narrow" pitchFamily="34" charset="0"/>
              </a:rPr>
              <a:t> </a:t>
            </a:r>
            <a:r>
              <a:rPr lang="en-US" sz="24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21578" y="6659572"/>
            <a:ext cx="258127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9945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1042068" rtl="0" fontAlgn="base">
        <a:spcBef>
          <a:spcPct val="0"/>
        </a:spcBef>
        <a:spcAft>
          <a:spcPct val="0"/>
        </a:spcAft>
        <a:defRPr sz="4000" b="1">
          <a:solidFill>
            <a:srgbClr val="000066"/>
          </a:solidFill>
          <a:latin typeface="+mj-lt"/>
          <a:ea typeface="+mj-ea"/>
          <a:cs typeface="+mj-cs"/>
        </a:defRPr>
      </a:lvl1pPr>
      <a:lvl2pPr algn="ctr" defTabSz="1042068" rtl="0" fontAlgn="base">
        <a:spcBef>
          <a:spcPct val="0"/>
        </a:spcBef>
        <a:spcAft>
          <a:spcPct val="0"/>
        </a:spcAft>
        <a:defRPr sz="4000" b="1">
          <a:solidFill>
            <a:srgbClr val="000066"/>
          </a:solidFill>
          <a:latin typeface="Arial" charset="0"/>
          <a:cs typeface="Arial" charset="0"/>
        </a:defRPr>
      </a:lvl2pPr>
      <a:lvl3pPr algn="ctr" defTabSz="1042068" rtl="0" fontAlgn="base">
        <a:spcBef>
          <a:spcPct val="0"/>
        </a:spcBef>
        <a:spcAft>
          <a:spcPct val="0"/>
        </a:spcAft>
        <a:defRPr sz="4000" b="1">
          <a:solidFill>
            <a:srgbClr val="000066"/>
          </a:solidFill>
          <a:latin typeface="Arial" charset="0"/>
          <a:cs typeface="Arial" charset="0"/>
        </a:defRPr>
      </a:lvl3pPr>
      <a:lvl4pPr algn="ctr" defTabSz="1042068" rtl="0" fontAlgn="base">
        <a:spcBef>
          <a:spcPct val="0"/>
        </a:spcBef>
        <a:spcAft>
          <a:spcPct val="0"/>
        </a:spcAft>
        <a:defRPr sz="4000" b="1">
          <a:solidFill>
            <a:srgbClr val="000066"/>
          </a:solidFill>
          <a:latin typeface="Arial" charset="0"/>
          <a:cs typeface="Arial" charset="0"/>
        </a:defRPr>
      </a:lvl4pPr>
      <a:lvl5pPr algn="ctr" defTabSz="1042068" rtl="0" fontAlgn="base">
        <a:spcBef>
          <a:spcPct val="0"/>
        </a:spcBef>
        <a:spcAft>
          <a:spcPct val="0"/>
        </a:spcAft>
        <a:defRPr sz="4000" b="1">
          <a:solidFill>
            <a:srgbClr val="000066"/>
          </a:solidFill>
          <a:latin typeface="Arial" charset="0"/>
          <a:cs typeface="Arial" charset="0"/>
        </a:defRPr>
      </a:lvl5pPr>
      <a:lvl6pPr marL="456798" algn="ctr" defTabSz="1042068" rtl="0" fontAlgn="base">
        <a:spcBef>
          <a:spcPct val="0"/>
        </a:spcBef>
        <a:spcAft>
          <a:spcPct val="0"/>
        </a:spcAft>
        <a:defRPr sz="4000" b="1">
          <a:solidFill>
            <a:srgbClr val="000066"/>
          </a:solidFill>
          <a:latin typeface="Arial" charset="0"/>
          <a:cs typeface="Arial" charset="0"/>
        </a:defRPr>
      </a:lvl6pPr>
      <a:lvl7pPr marL="913592" algn="ctr" defTabSz="1042068" rtl="0" fontAlgn="base">
        <a:spcBef>
          <a:spcPct val="0"/>
        </a:spcBef>
        <a:spcAft>
          <a:spcPct val="0"/>
        </a:spcAft>
        <a:defRPr sz="4000" b="1">
          <a:solidFill>
            <a:srgbClr val="000066"/>
          </a:solidFill>
          <a:latin typeface="Arial" charset="0"/>
          <a:cs typeface="Arial" charset="0"/>
        </a:defRPr>
      </a:lvl7pPr>
      <a:lvl8pPr marL="1370390" algn="ctr" defTabSz="1042068" rtl="0" fontAlgn="base">
        <a:spcBef>
          <a:spcPct val="0"/>
        </a:spcBef>
        <a:spcAft>
          <a:spcPct val="0"/>
        </a:spcAft>
        <a:defRPr sz="4000" b="1">
          <a:solidFill>
            <a:srgbClr val="000066"/>
          </a:solidFill>
          <a:latin typeface="Arial" charset="0"/>
          <a:cs typeface="Arial" charset="0"/>
        </a:defRPr>
      </a:lvl8pPr>
      <a:lvl9pPr marL="1827187" algn="ctr" defTabSz="1042068" rtl="0" fontAlgn="base">
        <a:spcBef>
          <a:spcPct val="0"/>
        </a:spcBef>
        <a:spcAft>
          <a:spcPct val="0"/>
        </a:spcAft>
        <a:defRPr sz="4000" b="1">
          <a:solidFill>
            <a:srgbClr val="000066"/>
          </a:solidFill>
          <a:latin typeface="Arial" charset="0"/>
          <a:cs typeface="Arial" charset="0"/>
        </a:defRPr>
      </a:lvl9pPr>
    </p:titleStyle>
    <p:bodyStyle>
      <a:lvl1pPr marL="390180" indent="-390180" algn="l" defTabSz="1042068"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8352" indent="-321980" algn="l" defTabSz="104206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2249" indent="-307703" algn="l" defTabSz="104206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6975" indent="-258535" algn="l" defTabSz="104206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6537" indent="-164954" algn="r" defTabSz="1042068" rtl="1" fontAlgn="base">
        <a:spcBef>
          <a:spcPct val="20000"/>
        </a:spcBef>
        <a:spcAft>
          <a:spcPct val="0"/>
        </a:spcAft>
        <a:buChar char="»"/>
        <a:defRPr sz="2300">
          <a:solidFill>
            <a:srgbClr val="000066"/>
          </a:solidFill>
          <a:latin typeface="+mn-lt"/>
          <a:cs typeface="+mn-cs"/>
        </a:defRPr>
      </a:lvl5pPr>
      <a:lvl6pPr marL="2723335" indent="-164954" algn="r" defTabSz="1042068" rtl="1" fontAlgn="base">
        <a:spcBef>
          <a:spcPct val="20000"/>
        </a:spcBef>
        <a:spcAft>
          <a:spcPct val="0"/>
        </a:spcAft>
        <a:buChar char="»"/>
        <a:defRPr sz="2300">
          <a:solidFill>
            <a:srgbClr val="000066"/>
          </a:solidFill>
          <a:latin typeface="+mn-lt"/>
          <a:cs typeface="+mn-cs"/>
        </a:defRPr>
      </a:lvl6pPr>
      <a:lvl7pPr marL="3180131" indent="-164954" algn="r" defTabSz="1042068" rtl="1" fontAlgn="base">
        <a:spcBef>
          <a:spcPct val="20000"/>
        </a:spcBef>
        <a:spcAft>
          <a:spcPct val="0"/>
        </a:spcAft>
        <a:buChar char="»"/>
        <a:defRPr sz="2300">
          <a:solidFill>
            <a:srgbClr val="000066"/>
          </a:solidFill>
          <a:latin typeface="+mn-lt"/>
          <a:cs typeface="+mn-cs"/>
        </a:defRPr>
      </a:lvl7pPr>
      <a:lvl8pPr marL="3636928" indent="-164954" algn="r" defTabSz="1042068" rtl="1" fontAlgn="base">
        <a:spcBef>
          <a:spcPct val="20000"/>
        </a:spcBef>
        <a:spcAft>
          <a:spcPct val="0"/>
        </a:spcAft>
        <a:buChar char="»"/>
        <a:defRPr sz="2300">
          <a:solidFill>
            <a:srgbClr val="000066"/>
          </a:solidFill>
          <a:latin typeface="+mn-lt"/>
          <a:cs typeface="+mn-cs"/>
        </a:defRPr>
      </a:lvl8pPr>
      <a:lvl9pPr marL="4093725" indent="-164954" algn="r" defTabSz="104206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592" rtl="0" eaLnBrk="1" latinLnBrk="0" hangingPunct="1">
        <a:defRPr sz="1800" kern="1200">
          <a:solidFill>
            <a:schemeClr val="tx1"/>
          </a:solidFill>
          <a:latin typeface="+mn-lt"/>
          <a:ea typeface="+mn-ea"/>
          <a:cs typeface="+mn-cs"/>
        </a:defRPr>
      </a:lvl1pPr>
      <a:lvl2pPr marL="456798" algn="l" defTabSz="913592" rtl="0" eaLnBrk="1" latinLnBrk="0" hangingPunct="1">
        <a:defRPr sz="1800" kern="1200">
          <a:solidFill>
            <a:schemeClr val="tx1"/>
          </a:solidFill>
          <a:latin typeface="+mn-lt"/>
          <a:ea typeface="+mn-ea"/>
          <a:cs typeface="+mn-cs"/>
        </a:defRPr>
      </a:lvl2pPr>
      <a:lvl3pPr marL="913592" algn="l" defTabSz="913592" rtl="0" eaLnBrk="1" latinLnBrk="0" hangingPunct="1">
        <a:defRPr sz="1800" kern="1200">
          <a:solidFill>
            <a:schemeClr val="tx1"/>
          </a:solidFill>
          <a:latin typeface="+mn-lt"/>
          <a:ea typeface="+mn-ea"/>
          <a:cs typeface="+mn-cs"/>
        </a:defRPr>
      </a:lvl3pPr>
      <a:lvl4pPr marL="1370390" algn="l" defTabSz="913592" rtl="0" eaLnBrk="1" latinLnBrk="0" hangingPunct="1">
        <a:defRPr sz="1800" kern="1200">
          <a:solidFill>
            <a:schemeClr val="tx1"/>
          </a:solidFill>
          <a:latin typeface="+mn-lt"/>
          <a:ea typeface="+mn-ea"/>
          <a:cs typeface="+mn-cs"/>
        </a:defRPr>
      </a:lvl4pPr>
      <a:lvl5pPr marL="1827187" algn="l" defTabSz="913592" rtl="0" eaLnBrk="1" latinLnBrk="0" hangingPunct="1">
        <a:defRPr sz="1800" kern="1200">
          <a:solidFill>
            <a:schemeClr val="tx1"/>
          </a:solidFill>
          <a:latin typeface="+mn-lt"/>
          <a:ea typeface="+mn-ea"/>
          <a:cs typeface="+mn-cs"/>
        </a:defRPr>
      </a:lvl5pPr>
      <a:lvl6pPr marL="2283984" algn="l" defTabSz="913592" rtl="0" eaLnBrk="1" latinLnBrk="0" hangingPunct="1">
        <a:defRPr sz="1800" kern="1200">
          <a:solidFill>
            <a:schemeClr val="tx1"/>
          </a:solidFill>
          <a:latin typeface="+mn-lt"/>
          <a:ea typeface="+mn-ea"/>
          <a:cs typeface="+mn-cs"/>
        </a:defRPr>
      </a:lvl6pPr>
      <a:lvl7pPr marL="2740782" algn="l" defTabSz="913592" rtl="0" eaLnBrk="1" latinLnBrk="0" hangingPunct="1">
        <a:defRPr sz="1800" kern="1200">
          <a:solidFill>
            <a:schemeClr val="tx1"/>
          </a:solidFill>
          <a:latin typeface="+mn-lt"/>
          <a:ea typeface="+mn-ea"/>
          <a:cs typeface="+mn-cs"/>
        </a:defRPr>
      </a:lvl7pPr>
      <a:lvl8pPr marL="3197577" algn="l" defTabSz="913592" rtl="0" eaLnBrk="1" latinLnBrk="0" hangingPunct="1">
        <a:defRPr sz="1800" kern="1200">
          <a:solidFill>
            <a:schemeClr val="tx1"/>
          </a:solidFill>
          <a:latin typeface="+mn-lt"/>
          <a:ea typeface="+mn-ea"/>
          <a:cs typeface="+mn-cs"/>
        </a:defRPr>
      </a:lvl8pPr>
      <a:lvl9pPr marL="3654373" algn="l" defTabSz="91359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7345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3F47C-A584-4B49-AC47-58717DCE82C9}"/>
              </a:ext>
            </a:extLst>
          </p:cNvPr>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8973DD-D3C6-434F-9760-046A790A1EF7}"/>
              </a:ext>
            </a:extLst>
          </p:cNvPr>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95CA53-DB51-C441-B4EA-292EFCFAFE98}"/>
              </a:ext>
            </a:extLst>
          </p:cNvPr>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4EFB8A6E-ED40-9344-BA0B-3B31A5EF95D6}" type="datetimeFigureOut">
              <a:rPr lang="en-US" smtClean="0"/>
              <a:t>9/10/2024</a:t>
            </a:fld>
            <a:endParaRPr lang="en-US" dirty="0"/>
          </a:p>
        </p:txBody>
      </p:sp>
      <p:sp>
        <p:nvSpPr>
          <p:cNvPr id="5" name="Footer Placeholder 4">
            <a:extLst>
              <a:ext uri="{FF2B5EF4-FFF2-40B4-BE49-F238E27FC236}">
                <a16:creationId xmlns:a16="http://schemas.microsoft.com/office/drawing/2014/main" id="{AB0F5A41-D713-7947-9880-7AA4B33B333A}"/>
              </a:ext>
            </a:extLst>
          </p:cNvPr>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136573-3541-D646-A23B-63CF0BD6CD98}"/>
              </a:ext>
            </a:extLst>
          </p:cNvPr>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F2CFE689-6813-0545-ABA5-9BCF6EB9F15C}" type="slidenum">
              <a:rPr lang="en-US" smtClean="0"/>
              <a:t>‹#›</a:t>
            </a:fld>
            <a:endParaRPr lang="en-US" dirty="0"/>
          </a:p>
        </p:txBody>
      </p:sp>
      <p:sp>
        <p:nvSpPr>
          <p:cNvPr id="7" name="Rectangle 6">
            <a:extLst>
              <a:ext uri="{FF2B5EF4-FFF2-40B4-BE49-F238E27FC236}">
                <a16:creationId xmlns:a16="http://schemas.microsoft.com/office/drawing/2014/main" id="{CF8F0DF0-068D-384C-9D9A-E4A47196788B}"/>
              </a:ext>
            </a:extLst>
          </p:cNvPr>
          <p:cNvSpPr/>
          <p:nvPr userDrawn="1"/>
        </p:nvSpPr>
        <p:spPr>
          <a:xfrm>
            <a:off x="0" y="807142"/>
            <a:ext cx="424591" cy="65234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1" dirty="0"/>
          </a:p>
        </p:txBody>
      </p:sp>
    </p:spTree>
    <p:extLst>
      <p:ext uri="{BB962C8B-B14F-4D97-AF65-F5344CB8AC3E}">
        <p14:creationId xmlns:p14="http://schemas.microsoft.com/office/powerpoint/2010/main" val="297613904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802020" rtl="0" eaLnBrk="1" latinLnBrk="0" hangingPunct="1">
        <a:lnSpc>
          <a:spcPct val="90000"/>
        </a:lnSpc>
        <a:spcBef>
          <a:spcPct val="0"/>
        </a:spcBef>
        <a:buNone/>
        <a:defRPr sz="3859" kern="1200">
          <a:solidFill>
            <a:schemeClr val="bg1"/>
          </a:solidFill>
          <a:latin typeface="Arial" panose="020B0604020202020204" pitchFamily="34" charset="0"/>
          <a:ea typeface="+mj-ea"/>
          <a:cs typeface="Arial" panose="020B0604020202020204" pitchFamily="34" charset="0"/>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631" kern="1200">
          <a:solidFill>
            <a:schemeClr val="bg1"/>
          </a:solidFill>
          <a:latin typeface="Arial" panose="020B0604020202020204" pitchFamily="34" charset="0"/>
          <a:ea typeface="+mn-ea"/>
          <a:cs typeface="Arial" panose="020B0604020202020204" pitchFamily="34" charset="0"/>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bg1"/>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bg1"/>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bg1"/>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bg1"/>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06637" y="592285"/>
            <a:ext cx="4993268" cy="356893"/>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06637" y="1710693"/>
            <a:ext cx="9451297" cy="1376211"/>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06637" y="7147683"/>
            <a:ext cx="6644533" cy="98360"/>
          </a:xfrm>
          <a:prstGeom prst="rect">
            <a:avLst/>
          </a:prstGeom>
        </p:spPr>
        <p:txBody>
          <a:bodyPr vert="horz" lIns="0" tIns="0" rIns="0" bIns="0" rtlCol="0" anchor="t" anchorCtr="0">
            <a:spAutoFit/>
          </a:bodyPr>
          <a:lstStyle>
            <a:lvl1pPr algn="l">
              <a:defRPr sz="639">
                <a:solidFill>
                  <a:schemeClr val="tx1">
                    <a:tint val="75000"/>
                  </a:schemeClr>
                </a:solidFill>
                <a:latin typeface="Poppins" pitchFamily="2" charset="77"/>
                <a:cs typeface="Poppins" pitchFamily="2" charset="77"/>
              </a:defRPr>
            </a:lvl1pPr>
          </a:lstStyle>
          <a:p>
            <a:pPr marL="6755">
              <a:spcBef>
                <a:spcPts val="67"/>
              </a:spcBef>
            </a:pPr>
            <a:endParaRPr lang="en-GB" spc="3"/>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9379523" y="7147683"/>
            <a:ext cx="786916" cy="98360"/>
          </a:xfrm>
          <a:prstGeom prst="rect">
            <a:avLst/>
          </a:prstGeom>
        </p:spPr>
        <p:txBody>
          <a:bodyPr vert="horz" wrap="square" lIns="0" tIns="0" rIns="0" bIns="0" rtlCol="0" anchor="t" anchorCtr="0">
            <a:spAutoFit/>
          </a:bodyPr>
          <a:lstStyle>
            <a:lvl1pPr algn="r">
              <a:defRPr sz="639">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05739778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 id="2147483969" r:id="rId34"/>
    <p:sldLayoutId id="2147483970" r:id="rId35"/>
    <p:sldLayoutId id="2147483971" r:id="rId36"/>
    <p:sldLayoutId id="2147483972" r:id="rId37"/>
    <p:sldLayoutId id="2147483973" r:id="rId38"/>
    <p:sldLayoutId id="2147483974" r:id="rId39"/>
    <p:sldLayoutId id="2147483975" r:id="rId40"/>
    <p:sldLayoutId id="2147483976" r:id="rId41"/>
    <p:sldLayoutId id="2147483977" r:id="rId42"/>
    <p:sldLayoutId id="2147483978"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3987" r:id="rId52"/>
    <p:sldLayoutId id="2147483988" r:id="rId53"/>
    <p:sldLayoutId id="2147483989" r:id="rId54"/>
    <p:sldLayoutId id="2147483990" r:id="rId55"/>
    <p:sldLayoutId id="2147483991" r:id="rId56"/>
    <p:sldLayoutId id="2147483992" r:id="rId57"/>
    <p:sldLayoutId id="2147483993" r:id="rId58"/>
    <p:sldLayoutId id="2147483994" r:id="rId59"/>
    <p:sldLayoutId id="2147483995" r:id="rId60"/>
    <p:sldLayoutId id="2147483996" r:id="rId61"/>
    <p:sldLayoutId id="2147483997" r:id="rId62"/>
    <p:sldLayoutId id="2147483998" r:id="rId63"/>
    <p:sldLayoutId id="2147483999" r:id="rId64"/>
    <p:sldLayoutId id="2147484001" r:id="rId65"/>
    <p:sldLayoutId id="2147484002"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86345" rtl="0" eaLnBrk="1" latinLnBrk="0" hangingPunct="1">
        <a:lnSpc>
          <a:spcPct val="90000"/>
        </a:lnSpc>
        <a:spcBef>
          <a:spcPct val="0"/>
        </a:spcBef>
        <a:buNone/>
        <a:defRPr sz="2553"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486345" rtl="0" eaLnBrk="1" latinLnBrk="0" hangingPunct="1">
        <a:lnSpc>
          <a:spcPct val="120000"/>
        </a:lnSpc>
        <a:spcBef>
          <a:spcPts val="532"/>
        </a:spcBef>
        <a:spcAft>
          <a:spcPts val="639"/>
        </a:spcAft>
        <a:buSzPct val="75000"/>
        <a:buFontTx/>
        <a:buNone/>
        <a:defRPr sz="1276" kern="1200">
          <a:solidFill>
            <a:schemeClr val="tx1"/>
          </a:solidFill>
          <a:latin typeface="Poppins" pitchFamily="2" charset="77"/>
          <a:ea typeface="Roboto" panose="02000000000000000000" pitchFamily="2" charset="0"/>
          <a:cs typeface="Poppins" pitchFamily="2" charset="77"/>
        </a:defRPr>
      </a:lvl1pPr>
      <a:lvl2pPr marL="421244" indent="-153179" algn="l" defTabSz="486345" rtl="0" eaLnBrk="1" latinLnBrk="0" hangingPunct="1">
        <a:lnSpc>
          <a:spcPct val="120000"/>
        </a:lnSpc>
        <a:spcBef>
          <a:spcPts val="266"/>
        </a:spcBef>
        <a:spcAft>
          <a:spcPts val="639"/>
        </a:spcAft>
        <a:buClr>
          <a:schemeClr val="accent1"/>
        </a:buClr>
        <a:buSzPct val="110000"/>
        <a:buFont typeface="Wingdings" panose="05000000000000000000" pitchFamily="2" charset="2"/>
        <a:buChar char="§"/>
        <a:defRPr sz="1064" kern="1200">
          <a:solidFill>
            <a:schemeClr val="tx1"/>
          </a:solidFill>
          <a:latin typeface="Poppins" pitchFamily="2" charset="77"/>
          <a:ea typeface="Roboto" panose="02000000000000000000" pitchFamily="2" charset="0"/>
          <a:cs typeface="Poppins" pitchFamily="2" charset="77"/>
        </a:defRPr>
      </a:lvl2pPr>
      <a:lvl3pPr marL="612718" indent="-153179" algn="l" defTabSz="486345" rtl="0" eaLnBrk="1" latinLnBrk="0" hangingPunct="1">
        <a:lnSpc>
          <a:spcPct val="120000"/>
        </a:lnSpc>
        <a:spcBef>
          <a:spcPts val="266"/>
        </a:spcBef>
        <a:spcAft>
          <a:spcPts val="639"/>
        </a:spcAft>
        <a:buClr>
          <a:schemeClr val="accent1"/>
        </a:buClr>
        <a:buSzPct val="110000"/>
        <a:buFont typeface="Wingdings" panose="05000000000000000000" pitchFamily="2" charset="2"/>
        <a:buChar char="§"/>
        <a:defRPr sz="958" kern="1200">
          <a:solidFill>
            <a:schemeClr val="tx1"/>
          </a:solidFill>
          <a:latin typeface="Poppins" pitchFamily="2" charset="77"/>
          <a:ea typeface="Roboto" panose="02000000000000000000" pitchFamily="2" charset="0"/>
          <a:cs typeface="Poppins" pitchFamily="2" charset="77"/>
        </a:defRPr>
      </a:lvl3pPr>
      <a:lvl4pPr marL="804193" indent="-153179" algn="l" defTabSz="486345" rtl="0" eaLnBrk="1" latinLnBrk="0" hangingPunct="1">
        <a:lnSpc>
          <a:spcPct val="120000"/>
        </a:lnSpc>
        <a:spcBef>
          <a:spcPts val="266"/>
        </a:spcBef>
        <a:spcAft>
          <a:spcPts val="639"/>
        </a:spcAft>
        <a:buClr>
          <a:schemeClr val="accent1"/>
        </a:buClr>
        <a:buSzPct val="110000"/>
        <a:buFont typeface="Wingdings" panose="05000000000000000000" pitchFamily="2" charset="2"/>
        <a:buChar char="§"/>
        <a:defRPr sz="851" kern="1200">
          <a:solidFill>
            <a:schemeClr val="tx1"/>
          </a:solidFill>
          <a:latin typeface="Poppins" pitchFamily="2" charset="77"/>
          <a:ea typeface="Roboto" panose="02000000000000000000" pitchFamily="2" charset="0"/>
          <a:cs typeface="Poppins" pitchFamily="2" charset="77"/>
        </a:defRPr>
      </a:lvl4pPr>
      <a:lvl5pPr marL="995667" indent="-153179" algn="l" defTabSz="486345" rtl="0" eaLnBrk="1" latinLnBrk="0" hangingPunct="1">
        <a:lnSpc>
          <a:spcPct val="120000"/>
        </a:lnSpc>
        <a:spcBef>
          <a:spcPts val="266"/>
        </a:spcBef>
        <a:spcAft>
          <a:spcPts val="639"/>
        </a:spcAft>
        <a:buClr>
          <a:schemeClr val="accent1"/>
        </a:buClr>
        <a:buSzPct val="110000"/>
        <a:buFont typeface="Wingdings" panose="05000000000000000000" pitchFamily="2" charset="2"/>
        <a:buChar char="§"/>
        <a:defRPr sz="851" kern="1200">
          <a:solidFill>
            <a:schemeClr val="tx1"/>
          </a:solidFill>
          <a:latin typeface="Poppins" pitchFamily="2" charset="77"/>
          <a:ea typeface="Roboto" panose="02000000000000000000" pitchFamily="2" charset="0"/>
          <a:cs typeface="Poppins" pitchFamily="2" charset="77"/>
        </a:defRPr>
      </a:lvl5pPr>
      <a:lvl6pPr marL="1337449" indent="-121586" algn="l" defTabSz="486345" rtl="0" eaLnBrk="1" latinLnBrk="0" hangingPunct="1">
        <a:lnSpc>
          <a:spcPct val="90000"/>
        </a:lnSpc>
        <a:spcBef>
          <a:spcPts val="266"/>
        </a:spcBef>
        <a:buFont typeface="Arial" panose="020B0604020202020204" pitchFamily="34" charset="0"/>
        <a:buChar char="•"/>
        <a:defRPr sz="958" kern="1200">
          <a:solidFill>
            <a:schemeClr val="tx1"/>
          </a:solidFill>
          <a:latin typeface="+mn-lt"/>
          <a:ea typeface="+mn-ea"/>
          <a:cs typeface="+mn-cs"/>
        </a:defRPr>
      </a:lvl6pPr>
      <a:lvl7pPr marL="1580622" indent="-121586" algn="l" defTabSz="486345" rtl="0" eaLnBrk="1" latinLnBrk="0" hangingPunct="1">
        <a:lnSpc>
          <a:spcPct val="90000"/>
        </a:lnSpc>
        <a:spcBef>
          <a:spcPts val="266"/>
        </a:spcBef>
        <a:buFont typeface="Arial" panose="020B0604020202020204" pitchFamily="34" charset="0"/>
        <a:buChar char="•"/>
        <a:defRPr sz="958" kern="1200">
          <a:solidFill>
            <a:schemeClr val="tx1"/>
          </a:solidFill>
          <a:latin typeface="+mn-lt"/>
          <a:ea typeface="+mn-ea"/>
          <a:cs typeface="+mn-cs"/>
        </a:defRPr>
      </a:lvl7pPr>
      <a:lvl8pPr marL="1823794" indent="-121586" algn="l" defTabSz="486345" rtl="0" eaLnBrk="1" latinLnBrk="0" hangingPunct="1">
        <a:lnSpc>
          <a:spcPct val="90000"/>
        </a:lnSpc>
        <a:spcBef>
          <a:spcPts val="266"/>
        </a:spcBef>
        <a:buFont typeface="Arial" panose="020B0604020202020204" pitchFamily="34" charset="0"/>
        <a:buChar char="•"/>
        <a:defRPr sz="958" kern="1200">
          <a:solidFill>
            <a:schemeClr val="tx1"/>
          </a:solidFill>
          <a:latin typeface="+mn-lt"/>
          <a:ea typeface="+mn-ea"/>
          <a:cs typeface="+mn-cs"/>
        </a:defRPr>
      </a:lvl8pPr>
      <a:lvl9pPr marL="2066967" indent="-121586" algn="l" defTabSz="486345" rtl="0" eaLnBrk="1" latinLnBrk="0" hangingPunct="1">
        <a:lnSpc>
          <a:spcPct val="90000"/>
        </a:lnSpc>
        <a:spcBef>
          <a:spcPts val="266"/>
        </a:spcBef>
        <a:buFont typeface="Arial" panose="020B0604020202020204" pitchFamily="34" charset="0"/>
        <a:buChar char="•"/>
        <a:defRPr sz="958" kern="1200">
          <a:solidFill>
            <a:schemeClr val="tx1"/>
          </a:solidFill>
          <a:latin typeface="+mn-lt"/>
          <a:ea typeface="+mn-ea"/>
          <a:cs typeface="+mn-cs"/>
        </a:defRPr>
      </a:lvl9pPr>
    </p:bodyStyle>
    <p:otherStyle>
      <a:defPPr>
        <a:defRPr lang="en-US"/>
      </a:defPPr>
      <a:lvl1pPr marL="0" algn="l" defTabSz="486345" rtl="0" eaLnBrk="1" latinLnBrk="0" hangingPunct="1">
        <a:defRPr sz="958" kern="1200">
          <a:solidFill>
            <a:schemeClr val="tx1"/>
          </a:solidFill>
          <a:latin typeface="+mn-lt"/>
          <a:ea typeface="+mn-ea"/>
          <a:cs typeface="+mn-cs"/>
        </a:defRPr>
      </a:lvl1pPr>
      <a:lvl2pPr marL="243172" algn="l" defTabSz="486345" rtl="0" eaLnBrk="1" latinLnBrk="0" hangingPunct="1">
        <a:defRPr sz="958" kern="1200">
          <a:solidFill>
            <a:schemeClr val="tx1"/>
          </a:solidFill>
          <a:latin typeface="+mn-lt"/>
          <a:ea typeface="+mn-ea"/>
          <a:cs typeface="+mn-cs"/>
        </a:defRPr>
      </a:lvl2pPr>
      <a:lvl3pPr marL="486345" algn="l" defTabSz="486345" rtl="0" eaLnBrk="1" latinLnBrk="0" hangingPunct="1">
        <a:defRPr sz="958" kern="1200">
          <a:solidFill>
            <a:schemeClr val="tx1"/>
          </a:solidFill>
          <a:latin typeface="+mn-lt"/>
          <a:ea typeface="+mn-ea"/>
          <a:cs typeface="+mn-cs"/>
        </a:defRPr>
      </a:lvl3pPr>
      <a:lvl4pPr marL="729517" algn="l" defTabSz="486345" rtl="0" eaLnBrk="1" latinLnBrk="0" hangingPunct="1">
        <a:defRPr sz="958" kern="1200">
          <a:solidFill>
            <a:schemeClr val="tx1"/>
          </a:solidFill>
          <a:latin typeface="+mn-lt"/>
          <a:ea typeface="+mn-ea"/>
          <a:cs typeface="+mn-cs"/>
        </a:defRPr>
      </a:lvl4pPr>
      <a:lvl5pPr marL="972690" algn="l" defTabSz="486345" rtl="0" eaLnBrk="1" latinLnBrk="0" hangingPunct="1">
        <a:defRPr sz="958" kern="1200">
          <a:solidFill>
            <a:schemeClr val="tx1"/>
          </a:solidFill>
          <a:latin typeface="+mn-lt"/>
          <a:ea typeface="+mn-ea"/>
          <a:cs typeface="+mn-cs"/>
        </a:defRPr>
      </a:lvl5pPr>
      <a:lvl6pPr marL="1215862" algn="l" defTabSz="486345" rtl="0" eaLnBrk="1" latinLnBrk="0" hangingPunct="1">
        <a:defRPr sz="958" kern="1200">
          <a:solidFill>
            <a:schemeClr val="tx1"/>
          </a:solidFill>
          <a:latin typeface="+mn-lt"/>
          <a:ea typeface="+mn-ea"/>
          <a:cs typeface="+mn-cs"/>
        </a:defRPr>
      </a:lvl6pPr>
      <a:lvl7pPr marL="1459035" algn="l" defTabSz="486345" rtl="0" eaLnBrk="1" latinLnBrk="0" hangingPunct="1">
        <a:defRPr sz="958" kern="1200">
          <a:solidFill>
            <a:schemeClr val="tx1"/>
          </a:solidFill>
          <a:latin typeface="+mn-lt"/>
          <a:ea typeface="+mn-ea"/>
          <a:cs typeface="+mn-cs"/>
        </a:defRPr>
      </a:lvl7pPr>
      <a:lvl8pPr marL="1702208" algn="l" defTabSz="486345" rtl="0" eaLnBrk="1" latinLnBrk="0" hangingPunct="1">
        <a:defRPr sz="958" kern="1200">
          <a:solidFill>
            <a:schemeClr val="tx1"/>
          </a:solidFill>
          <a:latin typeface="+mn-lt"/>
          <a:ea typeface="+mn-ea"/>
          <a:cs typeface="+mn-cs"/>
        </a:defRPr>
      </a:lvl8pPr>
      <a:lvl9pPr marL="1945381" algn="l" defTabSz="486345" rtl="0" eaLnBrk="1" latinLnBrk="0" hangingPunct="1">
        <a:defRPr sz="958"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teams/immunization-vaccines-and-biologicals/immunization-analysis-and-insights/global-monitoring/immunization-coverage/"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6.wmf"/><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246792" name="Rectangle 8"/>
          <p:cNvSpPr>
            <a:spLocks noChangeArrowheads="1"/>
          </p:cNvSpPr>
          <p:nvPr/>
        </p:nvSpPr>
        <p:spPr bwMode="auto">
          <a:xfrm>
            <a:off x="266011" y="3202966"/>
            <a:ext cx="10124901" cy="1154112"/>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1042068" rtl="0"/>
            <a:r>
              <a:rPr lang="fr-FR" sz="4000" dirty="0">
                <a:solidFill>
                  <a:schemeClr val="bg1"/>
                </a:solidFill>
              </a:rPr>
              <a:t>: Leçons tirées des récentes enquêtes sur la couverture vaccinale</a:t>
            </a:r>
            <a:endParaRPr lang="en-US" sz="4000" dirty="0">
              <a:solidFill>
                <a:schemeClr val="bg1"/>
              </a:solidFill>
            </a:endParaRPr>
          </a:p>
          <a:p>
            <a:pPr marL="342900" indent="-342900" algn="ctr" defTabSz="1042068" rtl="0">
              <a:buFontTx/>
              <a:buChar char="-"/>
            </a:pPr>
            <a:r>
              <a:rPr lang="en-US" sz="2400" dirty="0">
                <a:solidFill>
                  <a:schemeClr val="bg1"/>
                </a:solidFill>
              </a:rPr>
              <a:t>10 –Sept-2024</a:t>
            </a:r>
          </a:p>
          <a:p>
            <a:pPr algn="ctr" defTabSz="1042068" rtl="0"/>
            <a:r>
              <a:rPr lang="en-GB" sz="2100" dirty="0" err="1">
                <a:solidFill>
                  <a:schemeClr val="bg1"/>
                </a:solidFill>
              </a:rPr>
              <a:t>Dr.</a:t>
            </a:r>
            <a:r>
              <a:rPr lang="en-GB" sz="2100" dirty="0">
                <a:solidFill>
                  <a:schemeClr val="bg1"/>
                </a:solidFill>
              </a:rPr>
              <a:t> M. Carolina Danovaro (danovaroc@who.int)</a:t>
            </a:r>
          </a:p>
          <a:p>
            <a:pPr algn="ctr" defTabSz="1042068" rtl="0"/>
            <a:endParaRPr lang="en-GB" sz="48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C09D-54D6-8152-C759-A20CC5FDF3D3}"/>
              </a:ext>
            </a:extLst>
          </p:cNvPr>
          <p:cNvSpPr>
            <a:spLocks noGrp="1"/>
          </p:cNvSpPr>
          <p:nvPr>
            <p:ph type="title"/>
          </p:nvPr>
        </p:nvSpPr>
        <p:spPr>
          <a:xfrm>
            <a:off x="735171" y="602060"/>
            <a:ext cx="9223058" cy="549854"/>
          </a:xfrm>
        </p:spPr>
        <p:txBody>
          <a:bodyPr>
            <a:noAutofit/>
          </a:bodyPr>
          <a:lstStyle/>
          <a:p>
            <a:r>
              <a:rPr lang="en-US" sz="2600" dirty="0" err="1"/>
              <a:t>Gambie</a:t>
            </a:r>
            <a:r>
              <a:rPr lang="en-US" sz="2600" dirty="0"/>
              <a:t> - Etude </a:t>
            </a:r>
            <a:r>
              <a:rPr lang="en-US" sz="2600" dirty="0" err="1"/>
              <a:t>opérationnelle</a:t>
            </a:r>
            <a:r>
              <a:rPr lang="en-US" sz="2600" dirty="0"/>
              <a:t> - </a:t>
            </a:r>
            <a:r>
              <a:rPr lang="en-US" sz="2600" dirty="0" err="1"/>
              <a:t>Novembre</a:t>
            </a:r>
            <a:r>
              <a:rPr lang="en-US" sz="2600" dirty="0"/>
              <a:t> 2022 </a:t>
            </a:r>
            <a:br>
              <a:rPr lang="en-US" sz="2600" dirty="0"/>
            </a:br>
            <a:r>
              <a:rPr lang="en-US" sz="2600" dirty="0" err="1"/>
              <a:t>Différence</a:t>
            </a:r>
            <a:r>
              <a:rPr lang="en-US" sz="2600" dirty="0"/>
              <a:t> de </a:t>
            </a:r>
            <a:r>
              <a:rPr lang="en-US" sz="2600" dirty="0" err="1"/>
              <a:t>couverture</a:t>
            </a:r>
            <a:r>
              <a:rPr lang="en-US" sz="2600" dirty="0"/>
              <a:t> entre les </a:t>
            </a:r>
            <a:r>
              <a:rPr lang="en-US" sz="2600" dirty="0" err="1"/>
              <a:t>cartes</a:t>
            </a:r>
            <a:r>
              <a:rPr lang="en-US" sz="2600" dirty="0"/>
              <a:t> et les rappels</a:t>
            </a:r>
            <a:endParaRPr lang="x-none" sz="2600" dirty="0"/>
          </a:p>
        </p:txBody>
      </p:sp>
      <p:pic>
        <p:nvPicPr>
          <p:cNvPr id="7" name="Content Placeholder 6">
            <a:extLst>
              <a:ext uri="{FF2B5EF4-FFF2-40B4-BE49-F238E27FC236}">
                <a16:creationId xmlns:a16="http://schemas.microsoft.com/office/drawing/2014/main" id="{213192F0-A447-7976-43A4-C6E69EFBFC68}"/>
              </a:ext>
            </a:extLst>
          </p:cNvPr>
          <p:cNvPicPr>
            <a:picLocks noGrp="1" noChangeAspect="1"/>
          </p:cNvPicPr>
          <p:nvPr>
            <p:ph idx="1"/>
          </p:nvPr>
        </p:nvPicPr>
        <p:blipFill>
          <a:blip r:embed="rId2"/>
          <a:stretch>
            <a:fillRect/>
          </a:stretch>
        </p:blipFill>
        <p:spPr>
          <a:xfrm>
            <a:off x="2138680" y="1519362"/>
            <a:ext cx="6301467" cy="5029928"/>
          </a:xfrm>
          <a:prstGeom prst="rect">
            <a:avLst/>
          </a:prstGeom>
        </p:spPr>
      </p:pic>
    </p:spTree>
    <p:extLst>
      <p:ext uri="{BB962C8B-B14F-4D97-AF65-F5344CB8AC3E}">
        <p14:creationId xmlns:p14="http://schemas.microsoft.com/office/powerpoint/2010/main" val="370678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88FD-2AA0-F86C-091D-790E4A3B58A0}"/>
              </a:ext>
            </a:extLst>
          </p:cNvPr>
          <p:cNvSpPr>
            <a:spLocks noGrp="1"/>
          </p:cNvSpPr>
          <p:nvPr>
            <p:ph type="title"/>
          </p:nvPr>
        </p:nvSpPr>
        <p:spPr>
          <a:xfrm>
            <a:off x="0" y="435935"/>
            <a:ext cx="10622783" cy="1313203"/>
          </a:xfrm>
        </p:spPr>
        <p:txBody>
          <a:bodyPr>
            <a:noAutofit/>
          </a:bodyPr>
          <a:lstStyle/>
          <a:p>
            <a:r>
              <a:rPr lang="en-US" sz="2800" dirty="0"/>
              <a:t>Gambie - Etude </a:t>
            </a:r>
            <a:r>
              <a:rPr lang="en-US" sz="2800" dirty="0" err="1"/>
              <a:t>opérationnelle</a:t>
            </a:r>
            <a:r>
              <a:rPr lang="en-US" sz="2800" dirty="0"/>
              <a:t> - </a:t>
            </a:r>
            <a:r>
              <a:rPr lang="en-US" sz="2800" dirty="0" err="1"/>
              <a:t>Novembre</a:t>
            </a:r>
            <a:r>
              <a:rPr lang="en-US" sz="2800" dirty="0"/>
              <a:t> 2022 </a:t>
            </a:r>
            <a:br>
              <a:rPr lang="en-US" sz="2800" dirty="0"/>
            </a:br>
            <a:r>
              <a:rPr lang="en-US" sz="2800" dirty="0"/>
              <a:t>Comparaison des temps de transcription des cartes sur le terrain et au niveau central</a:t>
            </a:r>
            <a:endParaRPr lang="x-none" sz="2800" dirty="0"/>
          </a:p>
        </p:txBody>
      </p:sp>
      <p:sp>
        <p:nvSpPr>
          <p:cNvPr id="6" name="TextBox 5">
            <a:extLst>
              <a:ext uri="{FF2B5EF4-FFF2-40B4-BE49-F238E27FC236}">
                <a16:creationId xmlns:a16="http://schemas.microsoft.com/office/drawing/2014/main" id="{4BDC2695-2C80-CA41-2CF4-F63C2E2B48C4}"/>
              </a:ext>
            </a:extLst>
          </p:cNvPr>
          <p:cNvSpPr txBox="1"/>
          <p:nvPr/>
        </p:nvSpPr>
        <p:spPr>
          <a:xfrm>
            <a:off x="735171" y="4574024"/>
            <a:ext cx="9403383" cy="1522789"/>
          </a:xfrm>
          <a:prstGeom prst="rect">
            <a:avLst/>
          </a:prstGeom>
          <a:noFill/>
        </p:spPr>
        <p:txBody>
          <a:bodyPr wrap="square" rtlCol="0">
            <a:spAutoFit/>
          </a:bodyPr>
          <a:lstStyle/>
          <a:p>
            <a:pPr marL="0" marR="0" lvl="0" indent="0" algn="l" defTabSz="802020" rtl="0" eaLnBrk="1" fontAlgn="auto" latinLnBrk="0" hangingPunct="1">
              <a:lnSpc>
                <a:spcPct val="100000"/>
              </a:lnSpc>
              <a:spcBef>
                <a:spcPts val="0"/>
              </a:spcBef>
              <a:spcAft>
                <a:spcPts val="0"/>
              </a:spcAft>
              <a:buClrTx/>
              <a:buSzTx/>
              <a:buFontTx/>
              <a:buNone/>
              <a:tabLst/>
              <a:defRPr/>
            </a:pPr>
            <a:r>
              <a:rPr kumimoji="0" lang="en-US" sz="1403" b="0" i="0" u="none" strike="noStrike" kern="1200" cap="none" spc="0" normalizeH="0" baseline="0" noProof="0" dirty="0">
                <a:ln>
                  <a:noFill/>
                </a:ln>
                <a:solidFill>
                  <a:prstClr val="black"/>
                </a:solidFill>
                <a:effectLst/>
                <a:uLnTx/>
                <a:uFillTx/>
                <a:latin typeface="Calibri" panose="020F0502020204030204"/>
                <a:ea typeface="+mn-ea"/>
                <a:cs typeface="Arial" charset="0"/>
              </a:rPr>
              <a:t>Durée moyenne de la différence de transcription entre le terrain et le niveau central = </a:t>
            </a:r>
            <a:r>
              <a:rPr kumimoji="0" lang="en-US" sz="1403" b="1" i="0" u="none" strike="noStrike" kern="1200" cap="none" spc="0" normalizeH="0" baseline="0" noProof="0" dirty="0">
                <a:ln>
                  <a:noFill/>
                </a:ln>
                <a:solidFill>
                  <a:prstClr val="black"/>
                </a:solidFill>
                <a:effectLst/>
                <a:uLnTx/>
                <a:uFillTx/>
                <a:latin typeface="Calibri" panose="020F0502020204030204"/>
                <a:ea typeface="+mn-ea"/>
                <a:cs typeface="Arial" charset="0"/>
              </a:rPr>
              <a:t>5,5 minutes </a:t>
            </a:r>
            <a:r>
              <a:rPr kumimoji="0" lang="en-US" sz="1403" b="0" i="0" u="none" strike="noStrike" kern="1200" cap="none" spc="0" normalizeH="0" baseline="0" noProof="0" dirty="0">
                <a:ln>
                  <a:noFill/>
                </a:ln>
                <a:solidFill>
                  <a:prstClr val="black"/>
                </a:solidFill>
                <a:effectLst/>
                <a:uLnTx/>
                <a:uFillTx/>
                <a:latin typeface="Calibri" panose="020F0502020204030204"/>
                <a:ea typeface="+mn-ea"/>
                <a:cs typeface="Arial" charset="0"/>
              </a:rPr>
              <a:t>[5,5 minutes X 230 = </a:t>
            </a:r>
            <a:r>
              <a:rPr kumimoji="0" lang="en-US" sz="1403" b="1" i="0" u="none" strike="noStrike" kern="1200" cap="none" spc="0" normalizeH="0" baseline="0" noProof="0" dirty="0">
                <a:ln>
                  <a:noFill/>
                </a:ln>
                <a:solidFill>
                  <a:prstClr val="black"/>
                </a:solidFill>
                <a:effectLst/>
                <a:uLnTx/>
                <a:uFillTx/>
                <a:latin typeface="Calibri" panose="020F0502020204030204"/>
                <a:ea typeface="+mn-ea"/>
                <a:cs typeface="Arial" charset="0"/>
              </a:rPr>
              <a:t>1 265 </a:t>
            </a:r>
            <a:r>
              <a:rPr kumimoji="0" lang="en-US" sz="1403" b="0" i="0" u="none" strike="noStrike" kern="1200" cap="none" spc="0" normalizeH="0" baseline="0" noProof="0" dirty="0">
                <a:ln>
                  <a:noFill/>
                </a:ln>
                <a:solidFill>
                  <a:prstClr val="black"/>
                </a:solidFill>
                <a:effectLst/>
                <a:uLnTx/>
                <a:uFillTx/>
                <a:latin typeface="Calibri" panose="020F0502020204030204"/>
                <a:ea typeface="+mn-ea"/>
                <a:cs typeface="Arial" charset="0"/>
              </a:rPr>
              <a:t>minutes]. </a:t>
            </a:r>
          </a:p>
          <a:p>
            <a:pPr marL="0" marR="0" lvl="0" indent="0" algn="l" defTabSz="802020" rtl="0" eaLnBrk="1" fontAlgn="auto" latinLnBrk="0" hangingPunct="1">
              <a:lnSpc>
                <a:spcPct val="100000"/>
              </a:lnSpc>
              <a:spcBef>
                <a:spcPts val="0"/>
              </a:spcBef>
              <a:spcAft>
                <a:spcPts val="0"/>
              </a:spcAft>
              <a:buClrTx/>
              <a:buSzTx/>
              <a:buFontTx/>
              <a:buNone/>
              <a:tabLst/>
              <a:defRPr/>
            </a:pPr>
            <a:r>
              <a:rPr kumimoji="0" lang="en-US" sz="1228" b="0" i="1" u="none" strike="noStrike" kern="1200" cap="none" spc="0" normalizeH="0" baseline="0" noProof="0" dirty="0">
                <a:ln>
                  <a:noFill/>
                </a:ln>
                <a:solidFill>
                  <a:prstClr val="black"/>
                </a:solidFill>
                <a:effectLst/>
                <a:uLnTx/>
                <a:uFillTx/>
                <a:latin typeface="Calibri" panose="020F0502020204030204"/>
                <a:ea typeface="+mn-ea"/>
                <a:cs typeface="Arial" charset="0"/>
              </a:rPr>
              <a:t>	En moyenne, la transcription au niveau central a permis d'économiser environ </a:t>
            </a:r>
            <a:r>
              <a:rPr kumimoji="0" lang="en-US" sz="1228" b="1" i="1" u="none" strike="noStrike" kern="1200" cap="none" spc="0" normalizeH="0" baseline="0" noProof="0" dirty="0">
                <a:ln>
                  <a:noFill/>
                </a:ln>
                <a:solidFill>
                  <a:prstClr val="black"/>
                </a:solidFill>
                <a:effectLst/>
                <a:uLnTx/>
                <a:uFillTx/>
                <a:latin typeface="Calibri" panose="020F0502020204030204"/>
                <a:ea typeface="+mn-ea"/>
                <a:cs typeface="Arial" charset="0"/>
              </a:rPr>
              <a:t>21 heures et 5 minutes </a:t>
            </a:r>
            <a:r>
              <a:rPr kumimoji="0" lang="en-US" sz="1228" b="0" i="1" u="none" strike="noStrike" kern="1200" cap="none" spc="0" normalizeH="0" baseline="0" noProof="0" dirty="0">
                <a:ln>
                  <a:noFill/>
                </a:ln>
                <a:solidFill>
                  <a:prstClr val="black"/>
                </a:solidFill>
                <a:effectLst/>
                <a:uLnTx/>
                <a:uFillTx/>
                <a:latin typeface="Calibri" panose="020F0502020204030204"/>
                <a:ea typeface="+mn-ea"/>
                <a:cs typeface="Arial" charset="0"/>
              </a:rPr>
              <a:t>de temps de transcription de cartes par rapport aux transcriptions sur le terrain.</a:t>
            </a:r>
          </a:p>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403"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marL="0" marR="0" lvl="0" indent="0" algn="l" defTabSz="802020" rtl="0" eaLnBrk="1" fontAlgn="auto" latinLnBrk="0" hangingPunct="1">
              <a:lnSpc>
                <a:spcPct val="100000"/>
              </a:lnSpc>
              <a:spcBef>
                <a:spcPts val="0"/>
              </a:spcBef>
              <a:spcAft>
                <a:spcPts val="0"/>
              </a:spcAft>
              <a:buClrTx/>
              <a:buSzTx/>
              <a:buFontTx/>
              <a:buNone/>
              <a:tabLst/>
              <a:defRPr/>
            </a:pPr>
            <a:r>
              <a:rPr kumimoji="0" lang="en-US" sz="1403" b="0" i="0" u="none" strike="noStrike" kern="1200" cap="none" spc="0" normalizeH="0" baseline="0" noProof="0" dirty="0">
                <a:ln>
                  <a:noFill/>
                </a:ln>
                <a:solidFill>
                  <a:prstClr val="black"/>
                </a:solidFill>
                <a:effectLst/>
                <a:uLnTx/>
                <a:uFillTx/>
                <a:latin typeface="Calibri" panose="020F0502020204030204"/>
                <a:ea typeface="+mn-ea"/>
                <a:cs typeface="Arial" charset="0"/>
              </a:rPr>
              <a:t>Différence de temps de transcription entre la transcription totale sur le terrain et la transcription totale moyenne au niveau central = </a:t>
            </a:r>
            <a:r>
              <a:rPr kumimoji="0" lang="en-US" sz="1403" b="1" i="0" u="none" strike="noStrike" kern="1200" cap="none" spc="0" normalizeH="0" baseline="0" noProof="0" dirty="0">
                <a:ln>
                  <a:noFill/>
                </a:ln>
                <a:solidFill>
                  <a:prstClr val="black"/>
                </a:solidFill>
                <a:effectLst/>
                <a:uLnTx/>
                <a:uFillTx/>
                <a:latin typeface="Calibri" panose="020F0502020204030204"/>
                <a:ea typeface="+mn-ea"/>
                <a:cs typeface="Arial" charset="0"/>
              </a:rPr>
              <a:t>1 275,5 minutes</a:t>
            </a:r>
          </a:p>
          <a:p>
            <a:pPr marL="0" marR="0" lvl="0" indent="0" algn="l" defTabSz="802020" rtl="0" eaLnBrk="1" fontAlgn="auto" latinLnBrk="0" hangingPunct="1">
              <a:lnSpc>
                <a:spcPct val="100000"/>
              </a:lnSpc>
              <a:spcBef>
                <a:spcPts val="0"/>
              </a:spcBef>
              <a:spcAft>
                <a:spcPts val="0"/>
              </a:spcAft>
              <a:buClrTx/>
              <a:buSzTx/>
              <a:buFontTx/>
              <a:buNone/>
              <a:tabLst/>
              <a:defRPr/>
            </a:pPr>
            <a:r>
              <a:rPr kumimoji="0" lang="en-US" sz="1228" b="0" i="1" u="none" strike="noStrike" kern="1200" cap="none" spc="0" normalizeH="0" baseline="0" noProof="0" dirty="0">
                <a:ln>
                  <a:noFill/>
                </a:ln>
                <a:solidFill>
                  <a:prstClr val="black"/>
                </a:solidFill>
                <a:effectLst/>
                <a:uLnTx/>
                <a:uFillTx/>
                <a:latin typeface="Calibri" panose="020F0502020204030204"/>
                <a:ea typeface="+mn-ea"/>
                <a:cs typeface="Arial" charset="0"/>
              </a:rPr>
              <a:t>	Lors de la transcription de l'historique des vaccinations de 230 RBH, le temps de transcription sur le terrain a été supérieur de </a:t>
            </a:r>
            <a:r>
              <a:rPr kumimoji="0" lang="en-US" sz="1228" b="1" i="1" u="none" strike="noStrike" kern="1200" cap="none" spc="0" normalizeH="0" baseline="0" noProof="0" dirty="0">
                <a:ln>
                  <a:noFill/>
                </a:ln>
                <a:solidFill>
                  <a:prstClr val="black"/>
                </a:solidFill>
                <a:effectLst/>
                <a:uLnTx/>
                <a:uFillTx/>
                <a:latin typeface="Calibri" panose="020F0502020204030204"/>
                <a:ea typeface="+mn-ea"/>
                <a:cs typeface="Arial" charset="0"/>
              </a:rPr>
              <a:t>21 heures et 15 </a:t>
            </a:r>
            <a:r>
              <a:rPr kumimoji="0" lang="en-US" sz="1228" b="0" i="1" u="none" strike="noStrike" kern="1200" cap="none" spc="0" normalizeH="0" baseline="0" noProof="0" dirty="0">
                <a:ln>
                  <a:noFill/>
                </a:ln>
                <a:solidFill>
                  <a:prstClr val="black"/>
                </a:solidFill>
                <a:effectLst/>
                <a:uLnTx/>
                <a:uFillTx/>
                <a:latin typeface="Calibri" panose="020F0502020204030204"/>
                <a:ea typeface="+mn-ea"/>
                <a:cs typeface="Arial" charset="0"/>
              </a:rPr>
              <a:t>minutes au temps moyen de deux transcripteurs placés au centre.</a:t>
            </a:r>
          </a:p>
        </p:txBody>
      </p:sp>
      <p:graphicFrame>
        <p:nvGraphicFramePr>
          <p:cNvPr id="7" name="Object 6">
            <a:extLst>
              <a:ext uri="{FF2B5EF4-FFF2-40B4-BE49-F238E27FC236}">
                <a16:creationId xmlns:a16="http://schemas.microsoft.com/office/drawing/2014/main" id="{1ECE8E83-E1E9-3FB7-FC76-C8EEE24A235B}"/>
              </a:ext>
            </a:extLst>
          </p:cNvPr>
          <p:cNvGraphicFramePr>
            <a:graphicFrameLocks noChangeAspect="1"/>
          </p:cNvGraphicFramePr>
          <p:nvPr/>
        </p:nvGraphicFramePr>
        <p:xfrm>
          <a:off x="748262" y="2051781"/>
          <a:ext cx="9291932" cy="2262259"/>
        </p:xfrm>
        <a:graphic>
          <a:graphicData uri="http://schemas.openxmlformats.org/presentationml/2006/ole">
            <mc:AlternateContent xmlns:mc="http://schemas.openxmlformats.org/markup-compatibility/2006">
              <mc:Choice xmlns:v="urn:schemas-microsoft-com:vml" Requires="v">
                <p:oleObj name="Worksheet" r:id="rId2" imgW="6194298" imgH="1507998" progId="Excel.Sheet.12">
                  <p:embed/>
                </p:oleObj>
              </mc:Choice>
              <mc:Fallback>
                <p:oleObj name="Worksheet" r:id="rId2" imgW="6194298" imgH="1507998" progId="Excel.Sheet.12">
                  <p:embed/>
                  <p:pic>
                    <p:nvPicPr>
                      <p:cNvPr id="7" name="Object 6">
                        <a:extLst>
                          <a:ext uri="{FF2B5EF4-FFF2-40B4-BE49-F238E27FC236}">
                            <a16:creationId xmlns:a16="http://schemas.microsoft.com/office/drawing/2014/main" id="{1ECE8E83-E1E9-3FB7-FC76-C8EEE24A235B}"/>
                          </a:ext>
                        </a:extLst>
                      </p:cNvPr>
                      <p:cNvPicPr/>
                      <p:nvPr/>
                    </p:nvPicPr>
                    <p:blipFill>
                      <a:blip r:embed="rId3"/>
                      <a:stretch>
                        <a:fillRect/>
                      </a:stretch>
                    </p:blipFill>
                    <p:spPr>
                      <a:xfrm>
                        <a:off x="748262" y="2051781"/>
                        <a:ext cx="9291932" cy="2262259"/>
                      </a:xfrm>
                      <a:prstGeom prst="rect">
                        <a:avLst/>
                      </a:prstGeom>
                    </p:spPr>
                  </p:pic>
                </p:oleObj>
              </mc:Fallback>
            </mc:AlternateContent>
          </a:graphicData>
        </a:graphic>
      </p:graphicFrame>
    </p:spTree>
    <p:extLst>
      <p:ext uri="{BB962C8B-B14F-4D97-AF65-F5344CB8AC3E}">
        <p14:creationId xmlns:p14="http://schemas.microsoft.com/office/powerpoint/2010/main" val="255505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Défis : Assistance technique et ressources</a:t>
            </a:r>
            <a:endParaRPr lang="en-US" dirty="0"/>
          </a:p>
        </p:txBody>
      </p:sp>
      <p:sp>
        <p:nvSpPr>
          <p:cNvPr id="3" name="Content Placeholder 2"/>
          <p:cNvSpPr>
            <a:spLocks noGrp="1"/>
          </p:cNvSpPr>
          <p:nvPr>
            <p:ph sz="half" idx="1"/>
          </p:nvPr>
        </p:nvSpPr>
        <p:spPr>
          <a:xfrm>
            <a:off x="236483" y="1522413"/>
            <a:ext cx="4630485" cy="5084762"/>
          </a:xfrm>
        </p:spPr>
        <p:txBody>
          <a:bodyPr/>
          <a:lstStyle/>
          <a:p>
            <a:pPr>
              <a:spcBef>
                <a:spcPts val="1200"/>
              </a:spcBef>
            </a:pPr>
            <a:r>
              <a:rPr lang="fr-FR" sz="2400" b="1" dirty="0"/>
              <a:t>Échantillonnage probabiliste </a:t>
            </a:r>
            <a:r>
              <a:rPr lang="fr-FR" sz="2400" dirty="0"/>
              <a:t>(plus difficile que « quota »)</a:t>
            </a:r>
            <a:endParaRPr lang="en-US" sz="2400" dirty="0"/>
          </a:p>
          <a:p>
            <a:pPr lvl="1">
              <a:spcBef>
                <a:spcPts val="1200"/>
              </a:spcBef>
            </a:pPr>
            <a:r>
              <a:rPr lang="fr-FR" sz="1800" dirty="0"/>
              <a:t>Peut nécessiter l'obtention/la création de cartes et des visites de dénombrement.</a:t>
            </a:r>
            <a:r>
              <a:rPr lang="en-US" sz="1800" dirty="0"/>
              <a:t> </a:t>
            </a:r>
          </a:p>
          <a:p>
            <a:pPr>
              <a:spcBef>
                <a:spcPts val="1200"/>
              </a:spcBef>
            </a:pPr>
            <a:r>
              <a:rPr lang="fr-FR" sz="2400" b="1" dirty="0"/>
              <a:t>Des échantillons plus grands sont souvent appropriés, et besoin de </a:t>
            </a:r>
            <a:r>
              <a:rPr lang="en-US" sz="2400" b="1" dirty="0"/>
              <a:t>revisits</a:t>
            </a:r>
            <a:r>
              <a:rPr lang="en-US" sz="2400" dirty="0"/>
              <a:t> </a:t>
            </a:r>
          </a:p>
          <a:p>
            <a:pPr lvl="1">
              <a:spcBef>
                <a:spcPts val="600"/>
              </a:spcBef>
            </a:pPr>
            <a:r>
              <a:rPr lang="fr-FR" sz="1800" dirty="0"/>
              <a:t>Peut nécessiter 2 voyages ou plus par grappe</a:t>
            </a:r>
          </a:p>
          <a:p>
            <a:pPr lvl="1">
              <a:spcBef>
                <a:spcPts val="600"/>
              </a:spcBef>
            </a:pPr>
            <a:r>
              <a:rPr lang="fr-FR" sz="1800" dirty="0"/>
              <a:t>Rendre visite aux non-répondants le soir/le matin ou pendant les week-ends, peut nécessiter de passer la nuit dans les groupes</a:t>
            </a:r>
            <a:endParaRPr lang="en-US" sz="1800" dirty="0"/>
          </a:p>
          <a:p>
            <a:pPr lvl="1">
              <a:spcBef>
                <a:spcPts val="1200"/>
              </a:spcBef>
            </a:pPr>
            <a:endParaRPr lang="en-US" sz="1800" dirty="0"/>
          </a:p>
          <a:p>
            <a:pPr lvl="1">
              <a:spcBef>
                <a:spcPts val="1200"/>
              </a:spcBef>
            </a:pPr>
            <a:endParaRPr lang="en-US" sz="1800" dirty="0"/>
          </a:p>
          <a:p>
            <a:pPr>
              <a:spcBef>
                <a:spcPts val="1200"/>
              </a:spcBef>
            </a:pPr>
            <a:endParaRPr lang="en-US" sz="2400" dirty="0"/>
          </a:p>
        </p:txBody>
      </p:sp>
      <p:sp>
        <p:nvSpPr>
          <p:cNvPr id="4" name="Content Placeholder 3"/>
          <p:cNvSpPr>
            <a:spLocks noGrp="1"/>
          </p:cNvSpPr>
          <p:nvPr>
            <p:ph sz="half" idx="2"/>
          </p:nvPr>
        </p:nvSpPr>
        <p:spPr>
          <a:xfrm>
            <a:off x="5073446" y="1448673"/>
            <a:ext cx="5410630" cy="5084762"/>
          </a:xfrm>
        </p:spPr>
        <p:txBody>
          <a:bodyPr/>
          <a:lstStyle/>
          <a:p>
            <a:pPr>
              <a:spcBef>
                <a:spcPts val="1200"/>
              </a:spcBef>
            </a:pPr>
            <a:r>
              <a:rPr lang="fr-FR" sz="2000" dirty="0"/>
              <a:t>Plus d'assistance technique/partenariat avec des experts</a:t>
            </a:r>
          </a:p>
          <a:p>
            <a:pPr lvl="1">
              <a:spcBef>
                <a:spcPts val="600"/>
              </a:spcBef>
            </a:pPr>
            <a:r>
              <a:rPr lang="fr-FR" sz="1600" dirty="0"/>
              <a:t>Mise en œuvre générale</a:t>
            </a:r>
          </a:p>
          <a:p>
            <a:pPr lvl="1">
              <a:spcBef>
                <a:spcPts val="600"/>
              </a:spcBef>
            </a:pPr>
            <a:r>
              <a:rPr lang="fr-FR" sz="1600" dirty="0"/>
              <a:t>Statistiques (dans son ensemble)</a:t>
            </a:r>
          </a:p>
          <a:p>
            <a:pPr lvl="1">
              <a:spcBef>
                <a:spcPts val="600"/>
              </a:spcBef>
            </a:pPr>
            <a:r>
              <a:rPr lang="fr-FR" sz="1600" dirty="0"/>
              <a:t>Éventuellement avec des cartes numériques</a:t>
            </a:r>
          </a:p>
          <a:p>
            <a:pPr lvl="1">
              <a:spcBef>
                <a:spcPts val="600"/>
              </a:spcBef>
            </a:pPr>
            <a:r>
              <a:rPr lang="fr-FR" sz="1600" dirty="0"/>
              <a:t>Informatique pour la programmation des tablettes</a:t>
            </a:r>
            <a:r>
              <a:rPr lang="en-US" sz="1600" dirty="0"/>
              <a:t>, </a:t>
            </a:r>
            <a:r>
              <a:rPr lang="en-US" sz="1600" dirty="0" err="1"/>
              <a:t>etc</a:t>
            </a:r>
            <a:endParaRPr lang="en-US" sz="1600" dirty="0"/>
          </a:p>
          <a:p>
            <a:pPr>
              <a:spcBef>
                <a:spcPts val="600"/>
              </a:spcBef>
            </a:pPr>
            <a:r>
              <a:rPr lang="fr-FR" sz="2000" dirty="0"/>
              <a:t>Inadéquation entre les attentes en termes de granularité et de précision et les délais et l'argent</a:t>
            </a:r>
          </a:p>
          <a:p>
            <a:pPr>
              <a:spcBef>
                <a:spcPts val="600"/>
              </a:spcBef>
            </a:pPr>
            <a:r>
              <a:rPr lang="fr-FR" sz="2000" dirty="0"/>
              <a:t>Les pays où la qualité des données administratives [couverture] est médiocre sont susceptibles d'avoir des problèmes d'accessibilité, une faible conservation des cartes et des dossiers de mauvaise qualité dans les établissements de santé</a:t>
            </a:r>
            <a:endParaRPr lang="en-US" sz="2000" dirty="0"/>
          </a:p>
          <a:p>
            <a:endParaRPr lang="en-GB" sz="2000" dirty="0"/>
          </a:p>
        </p:txBody>
      </p:sp>
    </p:spTree>
    <p:extLst>
      <p:ext uri="{BB962C8B-B14F-4D97-AF65-F5344CB8AC3E}">
        <p14:creationId xmlns:p14="http://schemas.microsoft.com/office/powerpoint/2010/main" val="213895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13043-1B82-4182-A148-3AB86CD9B248}"/>
              </a:ext>
            </a:extLst>
          </p:cNvPr>
          <p:cNvSpPr>
            <a:spLocks noGrp="1"/>
          </p:cNvSpPr>
          <p:nvPr>
            <p:ph type="title"/>
          </p:nvPr>
        </p:nvSpPr>
        <p:spPr>
          <a:xfrm>
            <a:off x="729602" y="2272695"/>
            <a:ext cx="9223058" cy="1896141"/>
          </a:xfrm>
        </p:spPr>
        <p:txBody>
          <a:bodyPr/>
          <a:lstStyle/>
          <a:p>
            <a:r>
              <a:rPr lang="en-US"/>
              <a:t>Merci !</a:t>
            </a:r>
            <a:endParaRPr lang="en-US" dirty="0"/>
          </a:p>
        </p:txBody>
      </p:sp>
      <p:sp>
        <p:nvSpPr>
          <p:cNvPr id="5" name="Text Placeholder 4">
            <a:extLst>
              <a:ext uri="{FF2B5EF4-FFF2-40B4-BE49-F238E27FC236}">
                <a16:creationId xmlns:a16="http://schemas.microsoft.com/office/drawing/2014/main" id="{6D08C2B3-0BAF-4911-BBA6-D91C28FA7279}"/>
              </a:ext>
            </a:extLst>
          </p:cNvPr>
          <p:cNvSpPr>
            <a:spLocks noGrp="1"/>
          </p:cNvSpPr>
          <p:nvPr>
            <p:ph type="body" idx="1"/>
          </p:nvPr>
        </p:nvSpPr>
        <p:spPr>
          <a:xfrm>
            <a:off x="307151" y="4798454"/>
            <a:ext cx="9999467" cy="1315789"/>
          </a:xfrm>
        </p:spPr>
        <p:txBody>
          <a:bodyPr>
            <a:normAutofit fontScale="92500" lnSpcReduction="20000"/>
          </a:bodyPr>
          <a:lstStyle/>
          <a:p>
            <a:r>
              <a:rPr lang="en-US" sz="2456" u="sng" dirty="0">
                <a:solidFill>
                  <a:schemeClr val="bg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https://www.who.int/teams/immunization-vaccines-and-biologicals/immunization-analysis-and-insights/global-monitoring/immunization-coverage/</a:t>
            </a:r>
            <a:r>
              <a:rPr lang="en-US" sz="2456" dirty="0">
                <a:solidFill>
                  <a:schemeClr val="bg1"/>
                </a:solidFill>
                <a:latin typeface="Calibri" panose="020F0502020204030204" pitchFamily="34" charset="0"/>
                <a:ea typeface="Calibri" panose="020F0502020204030204" pitchFamily="34" charset="0"/>
              </a:rPr>
              <a:t> </a:t>
            </a:r>
          </a:p>
          <a:p>
            <a:r>
              <a:rPr lang="en-US" sz="3158" dirty="0">
                <a:solidFill>
                  <a:schemeClr val="bg1"/>
                </a:solidFill>
              </a:rPr>
              <a:t> </a:t>
            </a:r>
          </a:p>
        </p:txBody>
      </p:sp>
    </p:spTree>
    <p:extLst>
      <p:ext uri="{BB962C8B-B14F-4D97-AF65-F5344CB8AC3E}">
        <p14:creationId xmlns:p14="http://schemas.microsoft.com/office/powerpoint/2010/main" val="314764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8"/>
          <p:cNvSpPr>
            <a:spLocks noChangeArrowheads="1"/>
          </p:cNvSpPr>
          <p:nvPr/>
        </p:nvSpPr>
        <p:spPr bwMode="auto">
          <a:xfrm>
            <a:off x="2995030" y="5913311"/>
            <a:ext cx="388744" cy="348981"/>
          </a:xfrm>
          <a:prstGeom prst="flowChartDocument">
            <a:avLst/>
          </a:prstGeom>
          <a:solidFill>
            <a:schemeClr val="bg2"/>
          </a:solidFill>
          <a:ln w="38100" algn="ctr">
            <a:solidFill>
              <a:schemeClr val="bg2"/>
            </a:solidFill>
            <a:round/>
            <a:headEnd type="triangle" w="med" len="med"/>
            <a:tailEnd type="triangle" w="med" len="med"/>
          </a:ln>
        </p:spPr>
        <p:txBody>
          <a:bodyPr lIns="104287" tIns="52144" rIns="104287" bIns="52144"/>
          <a:lstStyle/>
          <a:p>
            <a:endParaRPr lang="en-US"/>
          </a:p>
        </p:txBody>
      </p:sp>
      <p:grpSp>
        <p:nvGrpSpPr>
          <p:cNvPr id="30" name="Group 13"/>
          <p:cNvGrpSpPr>
            <a:grpSpLocks/>
          </p:cNvGrpSpPr>
          <p:nvPr/>
        </p:nvGrpSpPr>
        <p:grpSpPr bwMode="auto">
          <a:xfrm>
            <a:off x="2729735" y="5275658"/>
            <a:ext cx="932986" cy="290818"/>
            <a:chOff x="1524000" y="4495800"/>
            <a:chExt cx="914400" cy="381000"/>
          </a:xfrm>
          <a:solidFill>
            <a:schemeClr val="bg2"/>
          </a:solidFill>
        </p:grpSpPr>
        <p:sp>
          <p:nvSpPr>
            <p:cNvPr id="31" name="Flowchart: Punched Tape 10"/>
            <p:cNvSpPr>
              <a:spLocks noChangeArrowheads="1"/>
            </p:cNvSpPr>
            <p:nvPr/>
          </p:nvSpPr>
          <p:spPr bwMode="auto">
            <a:xfrm>
              <a:off x="1524000" y="4495800"/>
              <a:ext cx="457200" cy="381000"/>
            </a:xfrm>
            <a:prstGeom prst="flowChartPunchedTape">
              <a:avLst/>
            </a:prstGeom>
            <a:grpFill/>
            <a:ln w="38100" algn="ctr">
              <a:solidFill>
                <a:schemeClr val="bg2"/>
              </a:solidFill>
              <a:round/>
              <a:headEnd type="triangle" w="med" len="med"/>
              <a:tailEnd type="triangle" w="med" len="med"/>
            </a:ln>
          </p:spPr>
          <p:txBody>
            <a:bodyPr/>
            <a:lstStyle/>
            <a:p>
              <a:endParaRPr lang="en-US"/>
            </a:p>
          </p:txBody>
        </p:sp>
        <p:sp>
          <p:nvSpPr>
            <p:cNvPr id="32" name="Flowchart: Punched Tape 12"/>
            <p:cNvSpPr>
              <a:spLocks noChangeArrowheads="1"/>
            </p:cNvSpPr>
            <p:nvPr/>
          </p:nvSpPr>
          <p:spPr bwMode="auto">
            <a:xfrm flipH="1">
              <a:off x="1981200" y="4495800"/>
              <a:ext cx="457200" cy="381000"/>
            </a:xfrm>
            <a:prstGeom prst="flowChartPunchedTape">
              <a:avLst/>
            </a:prstGeom>
            <a:grpFill/>
            <a:ln w="38100" algn="ctr">
              <a:solidFill>
                <a:schemeClr val="bg2"/>
              </a:solidFill>
              <a:round/>
              <a:headEnd type="triangle" w="med" len="med"/>
              <a:tailEnd type="triangle" w="med" len="med"/>
            </a:ln>
          </p:spPr>
          <p:txBody>
            <a:bodyPr/>
            <a:lstStyle/>
            <a:p>
              <a:endParaRPr lang="en-US"/>
            </a:p>
          </p:txBody>
        </p:sp>
      </p:grpSp>
      <p:cxnSp>
        <p:nvCxnSpPr>
          <p:cNvPr id="33" name="Straight Arrow Connector 20"/>
          <p:cNvCxnSpPr>
            <a:cxnSpLocks noChangeShapeType="1"/>
            <a:stCxn id="29" idx="0"/>
          </p:cNvCxnSpPr>
          <p:nvPr/>
        </p:nvCxnSpPr>
        <p:spPr bwMode="auto">
          <a:xfrm flipV="1">
            <a:off x="3189402" y="5566476"/>
            <a:ext cx="0" cy="346830"/>
          </a:xfrm>
          <a:prstGeom prst="straightConnector1">
            <a:avLst/>
          </a:prstGeom>
          <a:noFill/>
          <a:ln w="38100" algn="ctr">
            <a:solidFill>
              <a:schemeClr val="bg2"/>
            </a:solidFill>
            <a:round/>
            <a:headEnd/>
            <a:tailEnd type="arrow" w="med" len="med"/>
          </a:ln>
        </p:spPr>
      </p:cxnSp>
      <p:sp>
        <p:nvSpPr>
          <p:cNvPr id="34" name="Flowchart: Document 27"/>
          <p:cNvSpPr>
            <a:spLocks noChangeArrowheads="1"/>
          </p:cNvSpPr>
          <p:nvPr/>
        </p:nvSpPr>
        <p:spPr bwMode="auto">
          <a:xfrm>
            <a:off x="2962978" y="4448454"/>
            <a:ext cx="388744" cy="348981"/>
          </a:xfrm>
          <a:prstGeom prst="flowChartDocument">
            <a:avLst/>
          </a:prstGeom>
          <a:solidFill>
            <a:schemeClr val="bg2"/>
          </a:solidFill>
          <a:ln w="38100" algn="ctr">
            <a:solidFill>
              <a:schemeClr val="bg2"/>
            </a:solidFill>
            <a:round/>
            <a:headEnd type="triangle" w="med" len="med"/>
            <a:tailEnd type="triangle" w="med" len="med"/>
          </a:ln>
        </p:spPr>
        <p:txBody>
          <a:bodyPr lIns="104287" tIns="52144" rIns="104287" bIns="52144"/>
          <a:lstStyle/>
          <a:p>
            <a:endParaRPr lang="en-US"/>
          </a:p>
        </p:txBody>
      </p:sp>
      <p:sp>
        <p:nvSpPr>
          <p:cNvPr id="38" name="Flowchart: Document 28"/>
          <p:cNvSpPr>
            <a:spLocks noChangeArrowheads="1"/>
          </p:cNvSpPr>
          <p:nvPr/>
        </p:nvSpPr>
        <p:spPr bwMode="auto">
          <a:xfrm>
            <a:off x="2962978" y="3722491"/>
            <a:ext cx="388744" cy="348981"/>
          </a:xfrm>
          <a:prstGeom prst="flowChartDocument">
            <a:avLst/>
          </a:prstGeom>
          <a:solidFill>
            <a:schemeClr val="bg2"/>
          </a:solidFill>
          <a:ln w="38100" algn="ctr">
            <a:solidFill>
              <a:schemeClr val="bg2"/>
            </a:solidFill>
            <a:round/>
            <a:headEnd type="triangle" w="med" len="med"/>
            <a:tailEnd type="triangle" w="med" len="med"/>
          </a:ln>
        </p:spPr>
        <p:txBody>
          <a:bodyPr lIns="104287" tIns="52144" rIns="104287" bIns="52144"/>
          <a:lstStyle/>
          <a:p>
            <a:endParaRPr lang="en-US"/>
          </a:p>
        </p:txBody>
      </p:sp>
      <p:sp>
        <p:nvSpPr>
          <p:cNvPr id="40" name="Flowchart: Document 29"/>
          <p:cNvSpPr>
            <a:spLocks noChangeArrowheads="1"/>
          </p:cNvSpPr>
          <p:nvPr/>
        </p:nvSpPr>
        <p:spPr bwMode="auto">
          <a:xfrm>
            <a:off x="2962978" y="2962062"/>
            <a:ext cx="388744" cy="348981"/>
          </a:xfrm>
          <a:prstGeom prst="flowChartDocument">
            <a:avLst/>
          </a:prstGeom>
          <a:solidFill>
            <a:schemeClr val="bg2"/>
          </a:solidFill>
          <a:ln w="38100" algn="ctr">
            <a:solidFill>
              <a:schemeClr val="bg2"/>
            </a:solidFill>
            <a:round/>
            <a:headEnd type="triangle" w="med" len="med"/>
            <a:tailEnd type="triangle" w="med" len="med"/>
          </a:ln>
        </p:spPr>
        <p:txBody>
          <a:bodyPr lIns="104287" tIns="52144" rIns="104287" bIns="52144"/>
          <a:lstStyle/>
          <a:p>
            <a:endParaRPr lang="en-US"/>
          </a:p>
        </p:txBody>
      </p:sp>
      <p:cxnSp>
        <p:nvCxnSpPr>
          <p:cNvPr id="41" name="Straight Arrow Connector 30"/>
          <p:cNvCxnSpPr>
            <a:cxnSpLocks noChangeShapeType="1"/>
            <a:endCxn id="34" idx="2"/>
          </p:cNvCxnSpPr>
          <p:nvPr/>
        </p:nvCxnSpPr>
        <p:spPr bwMode="auto">
          <a:xfrm flipH="1" flipV="1">
            <a:off x="3157350" y="4774359"/>
            <a:ext cx="2" cy="455801"/>
          </a:xfrm>
          <a:prstGeom prst="straightConnector1">
            <a:avLst/>
          </a:prstGeom>
          <a:noFill/>
          <a:ln w="38100" algn="ctr">
            <a:solidFill>
              <a:schemeClr val="bg2"/>
            </a:solidFill>
            <a:round/>
            <a:headEnd/>
            <a:tailEnd type="arrow" w="med" len="med"/>
          </a:ln>
        </p:spPr>
      </p:cxnSp>
      <p:cxnSp>
        <p:nvCxnSpPr>
          <p:cNvPr id="42" name="Straight Arrow Connector 31"/>
          <p:cNvCxnSpPr>
            <a:cxnSpLocks noChangeShapeType="1"/>
            <a:stCxn id="34" idx="0"/>
            <a:endCxn id="38" idx="2"/>
          </p:cNvCxnSpPr>
          <p:nvPr/>
        </p:nvCxnSpPr>
        <p:spPr bwMode="auto">
          <a:xfrm flipV="1">
            <a:off x="3157350" y="4048399"/>
            <a:ext cx="0" cy="400055"/>
          </a:xfrm>
          <a:prstGeom prst="straightConnector1">
            <a:avLst/>
          </a:prstGeom>
          <a:noFill/>
          <a:ln w="38100" algn="ctr">
            <a:solidFill>
              <a:schemeClr val="bg2"/>
            </a:solidFill>
            <a:round/>
            <a:headEnd/>
            <a:tailEnd type="arrow" w="med" len="med"/>
          </a:ln>
        </p:spPr>
      </p:cxnSp>
      <p:cxnSp>
        <p:nvCxnSpPr>
          <p:cNvPr id="43" name="Straight Arrow Connector 32"/>
          <p:cNvCxnSpPr>
            <a:cxnSpLocks noChangeShapeType="1"/>
            <a:stCxn id="38" idx="0"/>
            <a:endCxn id="40" idx="2"/>
          </p:cNvCxnSpPr>
          <p:nvPr/>
        </p:nvCxnSpPr>
        <p:spPr bwMode="auto">
          <a:xfrm flipV="1">
            <a:off x="3157350" y="3287971"/>
            <a:ext cx="0" cy="434519"/>
          </a:xfrm>
          <a:prstGeom prst="straightConnector1">
            <a:avLst/>
          </a:prstGeom>
          <a:noFill/>
          <a:ln w="38100" algn="ctr">
            <a:solidFill>
              <a:schemeClr val="bg2"/>
            </a:solidFill>
            <a:round/>
            <a:headEnd/>
            <a:tailEnd type="arrow" w="med" len="med"/>
          </a:ln>
        </p:spPr>
      </p:cxnSp>
      <p:sp>
        <p:nvSpPr>
          <p:cNvPr id="45" name="TextBox 63"/>
          <p:cNvSpPr txBox="1">
            <a:spLocks noChangeArrowheads="1"/>
          </p:cNvSpPr>
          <p:nvPr/>
        </p:nvSpPr>
        <p:spPr bwMode="auto">
          <a:xfrm>
            <a:off x="786013" y="5913307"/>
            <a:ext cx="1865973" cy="320750"/>
          </a:xfrm>
          <a:prstGeom prst="rect">
            <a:avLst/>
          </a:prstGeom>
          <a:noFill/>
          <a:ln w="9525">
            <a:noFill/>
            <a:miter lim="800000"/>
            <a:headEnd/>
            <a:tailEnd/>
          </a:ln>
        </p:spPr>
        <p:txBody>
          <a:bodyPr lIns="104287" tIns="52144" rIns="104287" bIns="52144">
            <a:spAutoFit/>
          </a:bodyPr>
          <a:lstStyle/>
          <a:p>
            <a:pPr algn="l"/>
            <a:r>
              <a:rPr lang="en-US" sz="1400"/>
              <a:t>Immunization card</a:t>
            </a:r>
          </a:p>
        </p:txBody>
      </p:sp>
      <p:sp>
        <p:nvSpPr>
          <p:cNvPr id="46" name="TextBox 63"/>
          <p:cNvSpPr txBox="1">
            <a:spLocks noChangeArrowheads="1"/>
          </p:cNvSpPr>
          <p:nvPr/>
        </p:nvSpPr>
        <p:spPr bwMode="auto">
          <a:xfrm>
            <a:off x="786013" y="5157457"/>
            <a:ext cx="1865973" cy="536194"/>
          </a:xfrm>
          <a:prstGeom prst="rect">
            <a:avLst/>
          </a:prstGeom>
          <a:noFill/>
          <a:ln w="9525">
            <a:noFill/>
            <a:miter lim="800000"/>
            <a:headEnd/>
            <a:tailEnd/>
          </a:ln>
        </p:spPr>
        <p:txBody>
          <a:bodyPr lIns="104287" tIns="52144" rIns="104287" bIns="52144">
            <a:spAutoFit/>
          </a:bodyPr>
          <a:lstStyle/>
          <a:p>
            <a:pPr algn="l"/>
            <a:r>
              <a:rPr lang="en-US" sz="1400" dirty="0"/>
              <a:t>Immunization registry</a:t>
            </a:r>
          </a:p>
        </p:txBody>
      </p:sp>
      <p:sp>
        <p:nvSpPr>
          <p:cNvPr id="47" name="TextBox 63"/>
          <p:cNvSpPr txBox="1">
            <a:spLocks noChangeArrowheads="1"/>
          </p:cNvSpPr>
          <p:nvPr/>
        </p:nvSpPr>
        <p:spPr bwMode="auto">
          <a:xfrm>
            <a:off x="786013" y="4033532"/>
            <a:ext cx="1865973" cy="320750"/>
          </a:xfrm>
          <a:prstGeom prst="rect">
            <a:avLst/>
          </a:prstGeom>
          <a:noFill/>
          <a:ln w="9525">
            <a:noFill/>
            <a:miter lim="800000"/>
            <a:headEnd/>
            <a:tailEnd/>
          </a:ln>
        </p:spPr>
        <p:txBody>
          <a:bodyPr lIns="104287" tIns="52144" rIns="104287" bIns="52144">
            <a:spAutoFit/>
          </a:bodyPr>
          <a:lstStyle/>
          <a:p>
            <a:pPr algn="l"/>
            <a:r>
              <a:rPr lang="en-US" sz="1400" dirty="0"/>
              <a:t>Monthly reports</a:t>
            </a:r>
          </a:p>
        </p:txBody>
      </p:sp>
      <p:sp>
        <p:nvSpPr>
          <p:cNvPr id="9" name="Title 8"/>
          <p:cNvSpPr>
            <a:spLocks noGrp="1"/>
          </p:cNvSpPr>
          <p:nvPr>
            <p:ph type="title"/>
          </p:nvPr>
        </p:nvSpPr>
        <p:spPr>
          <a:xfrm>
            <a:off x="534995" y="139443"/>
            <a:ext cx="9623425" cy="1260475"/>
          </a:xfrm>
        </p:spPr>
        <p:txBody>
          <a:bodyPr/>
          <a:lstStyle/>
          <a:p>
            <a:r>
              <a:rPr lang="en-GB" dirty="0"/>
              <a:t>Electronic Immunization Registries (EIRs) vs traditional systems</a:t>
            </a:r>
          </a:p>
        </p:txBody>
      </p:sp>
      <p:sp>
        <p:nvSpPr>
          <p:cNvPr id="10" name="Text Placeholder 9"/>
          <p:cNvSpPr>
            <a:spLocks noGrp="1"/>
          </p:cNvSpPr>
          <p:nvPr>
            <p:ph type="body" idx="1"/>
          </p:nvPr>
        </p:nvSpPr>
        <p:spPr/>
        <p:txBody>
          <a:bodyPr/>
          <a:lstStyle/>
          <a:p>
            <a:pPr algn="ctr"/>
            <a:r>
              <a:rPr lang="en-GB" dirty="0"/>
              <a:t>Paper-based aggregation</a:t>
            </a:r>
          </a:p>
        </p:txBody>
      </p:sp>
      <p:sp>
        <p:nvSpPr>
          <p:cNvPr id="12" name="Text Placeholder 11"/>
          <p:cNvSpPr>
            <a:spLocks noGrp="1"/>
          </p:cNvSpPr>
          <p:nvPr>
            <p:ph type="body" sz="quarter" idx="3"/>
          </p:nvPr>
        </p:nvSpPr>
        <p:spPr/>
        <p:txBody>
          <a:bodyPr/>
          <a:lstStyle/>
          <a:p>
            <a:pPr algn="ctr"/>
            <a:r>
              <a:rPr lang="en-GB" dirty="0"/>
              <a:t>EIR</a:t>
            </a:r>
          </a:p>
        </p:txBody>
      </p:sp>
      <p:sp>
        <p:nvSpPr>
          <p:cNvPr id="55" name="Flowchart: Document 8"/>
          <p:cNvSpPr>
            <a:spLocks noChangeArrowheads="1"/>
          </p:cNvSpPr>
          <p:nvPr/>
        </p:nvSpPr>
        <p:spPr bwMode="auto">
          <a:xfrm>
            <a:off x="7743084" y="5809638"/>
            <a:ext cx="388744" cy="348981"/>
          </a:xfrm>
          <a:prstGeom prst="flowChartDocument">
            <a:avLst/>
          </a:prstGeom>
          <a:solidFill>
            <a:schemeClr val="bg2"/>
          </a:solidFill>
          <a:ln w="38100" algn="ctr">
            <a:solidFill>
              <a:schemeClr val="bg2"/>
            </a:solidFill>
            <a:round/>
            <a:headEnd type="triangle" w="med" len="med"/>
            <a:tailEnd type="triangle" w="med" len="med"/>
          </a:ln>
        </p:spPr>
        <p:txBody>
          <a:bodyPr lIns="104287" tIns="52144" rIns="104287" bIns="52144"/>
          <a:lstStyle/>
          <a:p>
            <a:endParaRPr lang="en-US"/>
          </a:p>
        </p:txBody>
      </p:sp>
      <p:grpSp>
        <p:nvGrpSpPr>
          <p:cNvPr id="56" name="Group 13"/>
          <p:cNvGrpSpPr>
            <a:grpSpLocks/>
          </p:cNvGrpSpPr>
          <p:nvPr/>
        </p:nvGrpSpPr>
        <p:grpSpPr bwMode="auto">
          <a:xfrm>
            <a:off x="7450369" y="5206451"/>
            <a:ext cx="932986" cy="290818"/>
            <a:chOff x="1524000" y="4495800"/>
            <a:chExt cx="914400" cy="381000"/>
          </a:xfrm>
          <a:solidFill>
            <a:schemeClr val="bg2"/>
          </a:solidFill>
        </p:grpSpPr>
        <p:sp>
          <p:nvSpPr>
            <p:cNvPr id="57" name="Flowchart: Punched Tape 10"/>
            <p:cNvSpPr>
              <a:spLocks noChangeArrowheads="1"/>
            </p:cNvSpPr>
            <p:nvPr/>
          </p:nvSpPr>
          <p:spPr bwMode="auto">
            <a:xfrm>
              <a:off x="1524000" y="4495800"/>
              <a:ext cx="457200" cy="381000"/>
            </a:xfrm>
            <a:prstGeom prst="flowChartPunchedTape">
              <a:avLst/>
            </a:prstGeom>
            <a:grpFill/>
            <a:ln w="38100" algn="ctr">
              <a:solidFill>
                <a:schemeClr val="bg2"/>
              </a:solidFill>
              <a:round/>
              <a:headEnd type="triangle" w="med" len="med"/>
              <a:tailEnd type="triangle" w="med" len="med"/>
            </a:ln>
          </p:spPr>
          <p:txBody>
            <a:bodyPr/>
            <a:lstStyle/>
            <a:p>
              <a:endParaRPr lang="en-US"/>
            </a:p>
          </p:txBody>
        </p:sp>
        <p:sp>
          <p:nvSpPr>
            <p:cNvPr id="58" name="Flowchart: Punched Tape 12"/>
            <p:cNvSpPr>
              <a:spLocks noChangeArrowheads="1"/>
            </p:cNvSpPr>
            <p:nvPr/>
          </p:nvSpPr>
          <p:spPr bwMode="auto">
            <a:xfrm flipH="1">
              <a:off x="1981200" y="4495800"/>
              <a:ext cx="457200" cy="381000"/>
            </a:xfrm>
            <a:prstGeom prst="flowChartPunchedTape">
              <a:avLst/>
            </a:prstGeom>
            <a:grpFill/>
            <a:ln w="38100" algn="ctr">
              <a:solidFill>
                <a:schemeClr val="bg2"/>
              </a:solidFill>
              <a:round/>
              <a:headEnd type="triangle" w="med" len="med"/>
              <a:tailEnd type="triangle" w="med" len="med"/>
            </a:ln>
          </p:spPr>
          <p:txBody>
            <a:bodyPr/>
            <a:lstStyle/>
            <a:p>
              <a:endParaRPr lang="en-US"/>
            </a:p>
          </p:txBody>
        </p:sp>
      </p:grpSp>
      <p:cxnSp>
        <p:nvCxnSpPr>
          <p:cNvPr id="59" name="Straight Arrow Connector 20"/>
          <p:cNvCxnSpPr>
            <a:cxnSpLocks noChangeShapeType="1"/>
            <a:stCxn id="55" idx="0"/>
          </p:cNvCxnSpPr>
          <p:nvPr/>
        </p:nvCxnSpPr>
        <p:spPr bwMode="auto">
          <a:xfrm flipV="1">
            <a:off x="7937456" y="5536254"/>
            <a:ext cx="0" cy="273379"/>
          </a:xfrm>
          <a:prstGeom prst="straightConnector1">
            <a:avLst/>
          </a:prstGeom>
          <a:noFill/>
          <a:ln w="38100" algn="ctr">
            <a:solidFill>
              <a:schemeClr val="bg2"/>
            </a:solidFill>
            <a:round/>
            <a:headEnd/>
            <a:tailEnd type="arrow" w="med" len="med"/>
          </a:ln>
        </p:spPr>
      </p:cxnSp>
      <p:cxnSp>
        <p:nvCxnSpPr>
          <p:cNvPr id="60" name="Straight Arrow Connector 20"/>
          <p:cNvCxnSpPr>
            <a:cxnSpLocks noChangeShapeType="1"/>
            <a:endCxn id="16" idx="3"/>
          </p:cNvCxnSpPr>
          <p:nvPr/>
        </p:nvCxnSpPr>
        <p:spPr bwMode="auto">
          <a:xfrm flipV="1">
            <a:off x="7904571" y="3836790"/>
            <a:ext cx="3" cy="1320672"/>
          </a:xfrm>
          <a:prstGeom prst="straightConnector1">
            <a:avLst/>
          </a:prstGeom>
          <a:noFill/>
          <a:ln w="38100" algn="ctr">
            <a:solidFill>
              <a:schemeClr val="bg2"/>
            </a:solidFill>
            <a:round/>
            <a:headEnd/>
            <a:tailEnd type="arrow" w="med" len="med"/>
          </a:ln>
        </p:spPr>
      </p:cxnSp>
      <p:sp>
        <p:nvSpPr>
          <p:cNvPr id="16" name="Can 15"/>
          <p:cNvSpPr/>
          <p:nvPr/>
        </p:nvSpPr>
        <p:spPr bwMode="auto">
          <a:xfrm>
            <a:off x="7604200" y="2834936"/>
            <a:ext cx="600747" cy="1001854"/>
          </a:xfrm>
          <a:prstGeom prst="can">
            <a:avLst/>
          </a:prstGeom>
          <a:solidFill>
            <a:schemeClr val="bg2"/>
          </a:solidFill>
          <a:ln>
            <a:noFill/>
          </a:ln>
          <a:effectLst/>
        </p:spPr>
        <p:txBody>
          <a:bodyPr vert="horz" wrap="square" lIns="104287" tIns="52144" rIns="104287" bIns="52144" numCol="1" rtlCol="0" anchor="t" anchorCtr="0" compatLnSpc="1">
            <a:prstTxWarp prst="textNoShape">
              <a:avLst/>
            </a:prstTxWarp>
            <a:spAutoFit/>
          </a:bodyPr>
          <a:lstStyle/>
          <a:p>
            <a:pPr defTabSz="1189527" rtl="0">
              <a:spcBef>
                <a:spcPct val="50000"/>
              </a:spcBef>
            </a:pPr>
            <a:endParaRPr lang="en-GB" sz="4400"/>
          </a:p>
        </p:txBody>
      </p:sp>
      <p:sp>
        <p:nvSpPr>
          <p:cNvPr id="64" name="Rectangle 63"/>
          <p:cNvSpPr/>
          <p:nvPr/>
        </p:nvSpPr>
        <p:spPr bwMode="auto">
          <a:xfrm>
            <a:off x="4366473" y="2869360"/>
            <a:ext cx="1871345" cy="504084"/>
          </a:xfrm>
          <a:prstGeom prst="rect">
            <a:avLst/>
          </a:prstGeom>
          <a:solidFill>
            <a:schemeClr val="bg1"/>
          </a:solidFill>
          <a:ln w="38100" cap="flat" cmpd="sng" algn="ctr">
            <a:solidFill>
              <a:schemeClr val="tx2"/>
            </a:solidFill>
            <a:prstDash val="solid"/>
            <a:round/>
            <a:headEnd type="triangle" w="med" len="med"/>
            <a:tailEnd type="triangle" w="med" len="med"/>
          </a:ln>
          <a:effectLst/>
        </p:spPr>
        <p:txBody>
          <a:bodyPr lIns="104287" tIns="52144" rIns="104287" bIns="52144"/>
          <a:lstStyle/>
          <a:p>
            <a:pPr algn="ctr">
              <a:defRPr/>
            </a:pPr>
            <a:r>
              <a:rPr lang="en-US" sz="1800" dirty="0"/>
              <a:t>Central</a:t>
            </a:r>
          </a:p>
        </p:txBody>
      </p:sp>
      <p:sp>
        <p:nvSpPr>
          <p:cNvPr id="65" name="Rectangle 64"/>
          <p:cNvSpPr/>
          <p:nvPr/>
        </p:nvSpPr>
        <p:spPr bwMode="auto">
          <a:xfrm>
            <a:off x="4366473" y="3629803"/>
            <a:ext cx="1871345" cy="504084"/>
          </a:xfrm>
          <a:prstGeom prst="rect">
            <a:avLst/>
          </a:prstGeom>
          <a:solidFill>
            <a:schemeClr val="bg1"/>
          </a:solidFill>
          <a:ln w="38100" cap="flat" cmpd="sng" algn="ctr">
            <a:solidFill>
              <a:schemeClr val="tx2"/>
            </a:solidFill>
            <a:prstDash val="solid"/>
            <a:round/>
            <a:headEnd type="triangle" w="med" len="med"/>
            <a:tailEnd type="triangle" w="med" len="med"/>
          </a:ln>
          <a:effectLst/>
        </p:spPr>
        <p:txBody>
          <a:bodyPr lIns="104287" tIns="52144" rIns="104287" bIns="52144"/>
          <a:lstStyle/>
          <a:p>
            <a:pPr algn="ctr">
              <a:defRPr/>
            </a:pPr>
            <a:r>
              <a:rPr lang="en-US" sz="1800" dirty="0"/>
              <a:t>Province </a:t>
            </a:r>
          </a:p>
        </p:txBody>
      </p:sp>
      <p:sp>
        <p:nvSpPr>
          <p:cNvPr id="66" name="Rectangle 65"/>
          <p:cNvSpPr/>
          <p:nvPr/>
        </p:nvSpPr>
        <p:spPr bwMode="auto">
          <a:xfrm>
            <a:off x="4366473" y="4390246"/>
            <a:ext cx="1871345" cy="504084"/>
          </a:xfrm>
          <a:prstGeom prst="rect">
            <a:avLst/>
          </a:prstGeom>
          <a:solidFill>
            <a:schemeClr val="bg1"/>
          </a:solidFill>
          <a:ln w="38100" cap="flat" cmpd="sng" algn="ctr">
            <a:solidFill>
              <a:schemeClr val="tx2"/>
            </a:solidFill>
            <a:prstDash val="solid"/>
            <a:round/>
            <a:headEnd type="triangle" w="med" len="med"/>
            <a:tailEnd type="triangle" w="med" len="med"/>
          </a:ln>
          <a:effectLst/>
        </p:spPr>
        <p:txBody>
          <a:bodyPr lIns="104287" tIns="52144" rIns="104287" bIns="52144"/>
          <a:lstStyle/>
          <a:p>
            <a:pPr algn="ctr">
              <a:defRPr/>
            </a:pPr>
            <a:r>
              <a:rPr lang="en-US" sz="1800" dirty="0"/>
              <a:t>District</a:t>
            </a:r>
          </a:p>
        </p:txBody>
      </p:sp>
      <p:sp>
        <p:nvSpPr>
          <p:cNvPr id="67" name="Rectangle 66"/>
          <p:cNvSpPr/>
          <p:nvPr/>
        </p:nvSpPr>
        <p:spPr bwMode="auto">
          <a:xfrm>
            <a:off x="4366473" y="5081759"/>
            <a:ext cx="1871345" cy="693686"/>
          </a:xfrm>
          <a:prstGeom prst="rect">
            <a:avLst/>
          </a:prstGeom>
          <a:solidFill>
            <a:schemeClr val="bg1"/>
          </a:solidFill>
          <a:ln w="38100" cap="flat" cmpd="sng" algn="ctr">
            <a:solidFill>
              <a:schemeClr val="tx2"/>
            </a:solidFill>
            <a:prstDash val="solid"/>
            <a:round/>
            <a:headEnd type="triangle" w="med" len="med"/>
            <a:tailEnd type="triangle" w="med" len="med"/>
          </a:ln>
          <a:effectLst/>
        </p:spPr>
        <p:txBody>
          <a:bodyPr lIns="104287" tIns="52144" rIns="104287" bIns="52144"/>
          <a:lstStyle/>
          <a:p>
            <a:pPr algn="ctr">
              <a:defRPr/>
            </a:pPr>
            <a:r>
              <a:rPr lang="en-US" sz="1800" dirty="0"/>
              <a:t>Vaccination provider</a:t>
            </a:r>
          </a:p>
        </p:txBody>
      </p:sp>
      <p:cxnSp>
        <p:nvCxnSpPr>
          <p:cNvPr id="68" name="Straight Arrow Connector 31"/>
          <p:cNvCxnSpPr>
            <a:cxnSpLocks noChangeShapeType="1"/>
            <a:stCxn id="34" idx="3"/>
            <a:endCxn id="66" idx="1"/>
          </p:cNvCxnSpPr>
          <p:nvPr/>
        </p:nvCxnSpPr>
        <p:spPr bwMode="auto">
          <a:xfrm>
            <a:off x="3351726" y="4622943"/>
            <a:ext cx="1014749" cy="19347"/>
          </a:xfrm>
          <a:prstGeom prst="straightConnector1">
            <a:avLst/>
          </a:prstGeom>
          <a:noFill/>
          <a:ln w="38100" algn="ctr">
            <a:solidFill>
              <a:schemeClr val="bg2"/>
            </a:solidFill>
            <a:round/>
            <a:headEnd/>
            <a:tailEnd type="arrow" w="med" len="med"/>
          </a:ln>
        </p:spPr>
      </p:cxnSp>
      <p:cxnSp>
        <p:nvCxnSpPr>
          <p:cNvPr id="71" name="Straight Arrow Connector 31"/>
          <p:cNvCxnSpPr>
            <a:cxnSpLocks noChangeShapeType="1"/>
            <a:stCxn id="38" idx="3"/>
            <a:endCxn id="65" idx="1"/>
          </p:cNvCxnSpPr>
          <p:nvPr/>
        </p:nvCxnSpPr>
        <p:spPr bwMode="auto">
          <a:xfrm flipV="1">
            <a:off x="3351726" y="3881845"/>
            <a:ext cx="1014749" cy="15131"/>
          </a:xfrm>
          <a:prstGeom prst="straightConnector1">
            <a:avLst/>
          </a:prstGeom>
          <a:noFill/>
          <a:ln w="38100" algn="ctr">
            <a:solidFill>
              <a:schemeClr val="bg2"/>
            </a:solidFill>
            <a:round/>
            <a:headEnd/>
            <a:tailEnd type="arrow" w="med" len="med"/>
          </a:ln>
        </p:spPr>
      </p:cxnSp>
      <p:cxnSp>
        <p:nvCxnSpPr>
          <p:cNvPr id="72" name="Straight Arrow Connector 31"/>
          <p:cNvCxnSpPr>
            <a:cxnSpLocks noChangeShapeType="1"/>
            <a:stCxn id="40" idx="3"/>
            <a:endCxn id="64" idx="1"/>
          </p:cNvCxnSpPr>
          <p:nvPr/>
        </p:nvCxnSpPr>
        <p:spPr bwMode="auto">
          <a:xfrm flipV="1">
            <a:off x="3351726" y="3121405"/>
            <a:ext cx="1014749" cy="15146"/>
          </a:xfrm>
          <a:prstGeom prst="straightConnector1">
            <a:avLst/>
          </a:prstGeom>
          <a:noFill/>
          <a:ln w="38100" algn="ctr">
            <a:solidFill>
              <a:schemeClr val="bg2"/>
            </a:solidFill>
            <a:round/>
            <a:headEnd/>
            <a:tailEnd type="arrow" w="med" len="med"/>
          </a:ln>
        </p:spPr>
      </p:cxnSp>
      <p:cxnSp>
        <p:nvCxnSpPr>
          <p:cNvPr id="73" name="Straight Arrow Connector 31"/>
          <p:cNvCxnSpPr>
            <a:cxnSpLocks noChangeShapeType="1"/>
            <a:stCxn id="16" idx="2"/>
            <a:endCxn id="64" idx="3"/>
          </p:cNvCxnSpPr>
          <p:nvPr/>
        </p:nvCxnSpPr>
        <p:spPr bwMode="auto">
          <a:xfrm flipH="1" flipV="1">
            <a:off x="6237818" y="3121402"/>
            <a:ext cx="1366382" cy="214461"/>
          </a:xfrm>
          <a:prstGeom prst="straightConnector1">
            <a:avLst/>
          </a:prstGeom>
          <a:noFill/>
          <a:ln w="38100" algn="ctr">
            <a:solidFill>
              <a:schemeClr val="bg2"/>
            </a:solidFill>
            <a:round/>
            <a:headEnd/>
            <a:tailEnd type="arrow" w="med" len="med"/>
          </a:ln>
        </p:spPr>
      </p:cxnSp>
      <p:sp>
        <p:nvSpPr>
          <p:cNvPr id="76" name="Rectangle 75"/>
          <p:cNvSpPr/>
          <p:nvPr/>
        </p:nvSpPr>
        <p:spPr bwMode="auto">
          <a:xfrm>
            <a:off x="4366473" y="5913307"/>
            <a:ext cx="1871345" cy="463144"/>
          </a:xfrm>
          <a:prstGeom prst="rect">
            <a:avLst/>
          </a:prstGeom>
          <a:solidFill>
            <a:schemeClr val="bg1"/>
          </a:solidFill>
          <a:ln w="38100" cap="flat" cmpd="sng" algn="ctr">
            <a:solidFill>
              <a:schemeClr val="tx2"/>
            </a:solidFill>
            <a:prstDash val="solid"/>
            <a:round/>
            <a:headEnd type="triangle" w="med" len="med"/>
            <a:tailEnd type="triangle" w="med" len="med"/>
          </a:ln>
          <a:effectLst/>
        </p:spPr>
        <p:txBody>
          <a:bodyPr lIns="104287" tIns="52144" rIns="104287" bIns="52144"/>
          <a:lstStyle/>
          <a:p>
            <a:pPr algn="ctr">
              <a:defRPr/>
            </a:pPr>
            <a:r>
              <a:rPr lang="en-US" sz="1800" dirty="0"/>
              <a:t>Community</a:t>
            </a:r>
          </a:p>
        </p:txBody>
      </p:sp>
      <p:cxnSp>
        <p:nvCxnSpPr>
          <p:cNvPr id="77" name="Straight Arrow Connector 31"/>
          <p:cNvCxnSpPr>
            <a:cxnSpLocks noChangeShapeType="1"/>
            <a:stCxn id="16" idx="2"/>
            <a:endCxn id="65" idx="3"/>
          </p:cNvCxnSpPr>
          <p:nvPr/>
        </p:nvCxnSpPr>
        <p:spPr bwMode="auto">
          <a:xfrm flipH="1">
            <a:off x="6237818" y="3335863"/>
            <a:ext cx="1366382" cy="545982"/>
          </a:xfrm>
          <a:prstGeom prst="straightConnector1">
            <a:avLst/>
          </a:prstGeom>
          <a:noFill/>
          <a:ln w="38100" algn="ctr">
            <a:solidFill>
              <a:schemeClr val="bg2"/>
            </a:solidFill>
            <a:round/>
            <a:headEnd/>
            <a:tailEnd type="arrow" w="med" len="med"/>
          </a:ln>
        </p:spPr>
      </p:cxnSp>
      <p:cxnSp>
        <p:nvCxnSpPr>
          <p:cNvPr id="82" name="Straight Arrow Connector 31"/>
          <p:cNvCxnSpPr>
            <a:cxnSpLocks noChangeShapeType="1"/>
            <a:stCxn id="16" idx="2"/>
            <a:endCxn id="66" idx="3"/>
          </p:cNvCxnSpPr>
          <p:nvPr/>
        </p:nvCxnSpPr>
        <p:spPr bwMode="auto">
          <a:xfrm flipH="1">
            <a:off x="6237818" y="3335863"/>
            <a:ext cx="1366382" cy="1306425"/>
          </a:xfrm>
          <a:prstGeom prst="straightConnector1">
            <a:avLst/>
          </a:prstGeom>
          <a:noFill/>
          <a:ln w="38100" algn="ctr">
            <a:solidFill>
              <a:schemeClr val="bg2"/>
            </a:solidFill>
            <a:round/>
            <a:headEnd/>
            <a:tailEnd type="arrow" w="med" len="med"/>
          </a:ln>
        </p:spPr>
      </p:cxnSp>
      <p:cxnSp>
        <p:nvCxnSpPr>
          <p:cNvPr id="85" name="Straight Arrow Connector 31"/>
          <p:cNvCxnSpPr>
            <a:cxnSpLocks noChangeShapeType="1"/>
            <a:stCxn id="16" idx="2"/>
            <a:endCxn id="67" idx="3"/>
          </p:cNvCxnSpPr>
          <p:nvPr/>
        </p:nvCxnSpPr>
        <p:spPr bwMode="auto">
          <a:xfrm flipH="1">
            <a:off x="6237818" y="3335863"/>
            <a:ext cx="1366382" cy="2092739"/>
          </a:xfrm>
          <a:prstGeom prst="straightConnector1">
            <a:avLst/>
          </a:prstGeom>
          <a:noFill/>
          <a:ln w="38100" algn="ctr">
            <a:solidFill>
              <a:schemeClr val="bg2"/>
            </a:solidFill>
            <a:round/>
            <a:headEnd/>
            <a:tailEnd type="arrow" w="med" len="med"/>
          </a:ln>
        </p:spPr>
      </p:cxnSp>
      <p:cxnSp>
        <p:nvCxnSpPr>
          <p:cNvPr id="89" name="Straight Arrow Connector 31"/>
          <p:cNvCxnSpPr>
            <a:cxnSpLocks noChangeShapeType="1"/>
            <a:stCxn id="16" idx="2"/>
            <a:endCxn id="76" idx="3"/>
          </p:cNvCxnSpPr>
          <p:nvPr/>
        </p:nvCxnSpPr>
        <p:spPr bwMode="auto">
          <a:xfrm flipH="1">
            <a:off x="6237818" y="3335863"/>
            <a:ext cx="1366382" cy="2809016"/>
          </a:xfrm>
          <a:prstGeom prst="straightConnector1">
            <a:avLst/>
          </a:prstGeom>
          <a:noFill/>
          <a:ln w="38100" algn="ctr">
            <a:solidFill>
              <a:schemeClr val="bg2"/>
            </a:solidFill>
            <a:round/>
            <a:headEnd/>
            <a:tailEnd type="arrow" w="med" len="med"/>
          </a:ln>
        </p:spPr>
      </p:cxnSp>
      <p:cxnSp>
        <p:nvCxnSpPr>
          <p:cNvPr id="107" name="Straight Arrow Connector 31"/>
          <p:cNvCxnSpPr>
            <a:cxnSpLocks noChangeShapeType="1"/>
            <a:stCxn id="32" idx="1"/>
            <a:endCxn id="67" idx="1"/>
          </p:cNvCxnSpPr>
          <p:nvPr/>
        </p:nvCxnSpPr>
        <p:spPr bwMode="auto">
          <a:xfrm>
            <a:off x="3662723" y="5421067"/>
            <a:ext cx="703753" cy="7533"/>
          </a:xfrm>
          <a:prstGeom prst="straightConnector1">
            <a:avLst/>
          </a:prstGeom>
          <a:noFill/>
          <a:ln w="38100" algn="ctr">
            <a:solidFill>
              <a:schemeClr val="bg2"/>
            </a:solidFill>
            <a:round/>
            <a:headEnd/>
            <a:tailEnd type="arrow" w="med" len="med"/>
          </a:ln>
        </p:spPr>
      </p:cxnSp>
      <p:pic>
        <p:nvPicPr>
          <p:cNvPr id="113" name="Picture 5" descr="D:\Data\immunization cards\CRO_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2983" y="5913306"/>
            <a:ext cx="459789" cy="64661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5" descr="D:\Data\immunization cards\CRO_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7565" y="5800841"/>
            <a:ext cx="459789" cy="64661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3" descr="bs00580_"/>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04947" y="2801008"/>
            <a:ext cx="1042927" cy="82879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77845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Immunization Registries</a:t>
            </a:r>
          </a:p>
        </p:txBody>
      </p:sp>
      <p:sp>
        <p:nvSpPr>
          <p:cNvPr id="3" name="Content Placeholder 2"/>
          <p:cNvSpPr>
            <a:spLocks noGrp="1"/>
          </p:cNvSpPr>
          <p:nvPr>
            <p:ph idx="1"/>
          </p:nvPr>
        </p:nvSpPr>
        <p:spPr>
          <a:xfrm>
            <a:off x="517525" y="1522417"/>
            <a:ext cx="9696450" cy="1998027"/>
          </a:xfrm>
        </p:spPr>
        <p:txBody>
          <a:bodyPr/>
          <a:lstStyle/>
          <a:p>
            <a:r>
              <a:rPr lang="en-US" dirty="0"/>
              <a:t>Data about the person</a:t>
            </a:r>
          </a:p>
          <a:p>
            <a:pPr lvl="1"/>
            <a:r>
              <a:rPr lang="en-US" dirty="0"/>
              <a:t>Individual’s identification, contact/location, characteristics </a:t>
            </a:r>
          </a:p>
          <a:p>
            <a:r>
              <a:rPr lang="en-US" dirty="0"/>
              <a:t>Data about each vaccination</a:t>
            </a:r>
          </a:p>
          <a:p>
            <a:pPr lvl="1"/>
            <a:r>
              <a:rPr lang="en-US" dirty="0"/>
              <a:t>Vaccine, provider, date </a:t>
            </a:r>
          </a:p>
          <a:p>
            <a:r>
              <a:rPr lang="en-US" dirty="0"/>
              <a:t>National or subnational</a:t>
            </a:r>
          </a:p>
          <a:p>
            <a:r>
              <a:rPr lang="en-US" dirty="0"/>
              <a:t>Online and/or offline options</a:t>
            </a:r>
          </a:p>
          <a:p>
            <a:r>
              <a:rPr lang="en-US" dirty="0"/>
              <a:t>Stand-alone or integrated (with other immunization info systems and/or other health info systems)</a:t>
            </a:r>
          </a:p>
          <a:p>
            <a:endParaRPr lang="en-US" dirty="0"/>
          </a:p>
          <a:p>
            <a:endParaRPr lang="en-US" dirty="0"/>
          </a:p>
        </p:txBody>
      </p:sp>
      <p:pic>
        <p:nvPicPr>
          <p:cNvPr id="4" name="Picture 3">
            <a:extLst>
              <a:ext uri="{FF2B5EF4-FFF2-40B4-BE49-F238E27FC236}">
                <a16:creationId xmlns:a16="http://schemas.microsoft.com/office/drawing/2014/main" id="{777590B7-4ED4-4E06-9377-5842B8AFEE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90" t="6998" r="22043" b="7851"/>
          <a:stretch/>
        </p:blipFill>
        <p:spPr>
          <a:xfrm>
            <a:off x="6744819" y="2406151"/>
            <a:ext cx="3269336" cy="3269336"/>
          </a:xfrm>
          <a:prstGeom prst="ellipse">
            <a:avLst/>
          </a:prstGeom>
        </p:spPr>
      </p:pic>
    </p:spTree>
    <p:extLst>
      <p:ext uri="{BB962C8B-B14F-4D97-AF65-F5344CB8AC3E}">
        <p14:creationId xmlns:p14="http://schemas.microsoft.com/office/powerpoint/2010/main" val="150923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0"/>
            <a:ext cx="10488684" cy="1113499"/>
          </a:xfrm>
        </p:spPr>
        <p:txBody>
          <a:bodyPr/>
          <a:lstStyle/>
          <a:p>
            <a:pPr>
              <a:lnSpc>
                <a:spcPct val="100000"/>
              </a:lnSpc>
              <a:spcAft>
                <a:spcPts val="662"/>
              </a:spcAft>
            </a:pPr>
            <a:r>
              <a:rPr lang="en-US" dirty="0"/>
              <a:t>Electronic Immunization Registries Help</a:t>
            </a:r>
          </a:p>
        </p:txBody>
      </p:sp>
      <p:sp>
        <p:nvSpPr>
          <p:cNvPr id="4" name="Slide Number Placeholder 3"/>
          <p:cNvSpPr>
            <a:spLocks noGrp="1"/>
          </p:cNvSpPr>
          <p:nvPr>
            <p:ph type="sldNum" sz="quarter" idx="4"/>
          </p:nvPr>
        </p:nvSpPr>
        <p:spPr/>
        <p:txBody>
          <a:bodyPr/>
          <a:lstStyle/>
          <a:p>
            <a:endParaRPr lang="es-ES" dirty="0"/>
          </a:p>
        </p:txBody>
      </p:sp>
      <p:sp>
        <p:nvSpPr>
          <p:cNvPr id="6" name="Content Placeholder 5"/>
          <p:cNvSpPr>
            <a:spLocks noGrp="1"/>
          </p:cNvSpPr>
          <p:nvPr>
            <p:ph sz="half" idx="2"/>
          </p:nvPr>
        </p:nvSpPr>
        <p:spPr/>
        <p:txBody>
          <a:bodyPr/>
          <a:lstStyle/>
          <a:p>
            <a:pPr marL="0" indent="0">
              <a:buNone/>
            </a:pPr>
            <a:r>
              <a:rPr lang="en-US" dirty="0">
                <a:latin typeface="Calibri" panose="020F0502020204030204" pitchFamily="34" charset="0"/>
                <a:ea typeface="ＭＳ Ｐゴシック" pitchFamily="34" charset="-128"/>
                <a:cs typeface="Arial" pitchFamily="34" charset="0"/>
              </a:rPr>
              <a:t>EIR f</a:t>
            </a:r>
            <a:r>
              <a:rPr lang="en-US" dirty="0">
                <a:solidFill>
                  <a:srgbClr val="000066"/>
                </a:solidFill>
                <a:latin typeface="Calibri" panose="020F0502020204030204" pitchFamily="34" charset="0"/>
                <a:ea typeface="ＭＳ Ｐゴシック" pitchFamily="34" charset="-128"/>
                <a:cs typeface="Arial" pitchFamily="34" charset="0"/>
              </a:rPr>
              <a:t>unctionalities that help improve coverage</a:t>
            </a:r>
          </a:p>
          <a:p>
            <a:r>
              <a:rPr lang="en-US" dirty="0">
                <a:solidFill>
                  <a:srgbClr val="000066"/>
                </a:solidFill>
                <a:latin typeface="Calibri" panose="020F0502020204030204" pitchFamily="34" charset="0"/>
                <a:ea typeface="ＭＳ Ｐゴシック" pitchFamily="34" charset="-128"/>
                <a:cs typeface="Arial" pitchFamily="34" charset="0"/>
              </a:rPr>
              <a:t>Individual data: recall/reminders</a:t>
            </a:r>
          </a:p>
          <a:p>
            <a:r>
              <a:rPr lang="en-US" dirty="0">
                <a:solidFill>
                  <a:srgbClr val="000066"/>
                </a:solidFill>
                <a:latin typeface="Calibri" panose="020F0502020204030204" pitchFamily="34" charset="0"/>
                <a:ea typeface="ＭＳ Ｐゴシック" pitchFamily="34" charset="-128"/>
                <a:cs typeface="Arial" pitchFamily="34" charset="0"/>
              </a:rPr>
              <a:t>Monitoring performance by provider/ feedback</a:t>
            </a:r>
          </a:p>
          <a:p>
            <a:r>
              <a:rPr lang="en-US" dirty="0">
                <a:solidFill>
                  <a:srgbClr val="000066"/>
                </a:solidFill>
                <a:latin typeface="Calibri" panose="020F0502020204030204" pitchFamily="34" charset="0"/>
                <a:ea typeface="ＭＳ Ｐゴシック" pitchFamily="34" charset="-128"/>
                <a:cs typeface="Arial" pitchFamily="34" charset="0"/>
              </a:rPr>
              <a:t>Immunization decision support</a:t>
            </a:r>
          </a:p>
        </p:txBody>
      </p:sp>
      <p:pic>
        <p:nvPicPr>
          <p:cNvPr id="8"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tretch>
            <a:fillRect/>
          </a:stretch>
        </p:blipFill>
        <p:spPr bwMode="auto">
          <a:xfrm>
            <a:off x="326399" y="1113499"/>
            <a:ext cx="4600443" cy="608642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539736" y="6970800"/>
            <a:ext cx="1486304" cy="276999"/>
          </a:xfrm>
          <a:prstGeom prst="rect">
            <a:avLst/>
          </a:prstGeom>
          <a:noFill/>
        </p:spPr>
        <p:txBody>
          <a:bodyPr wrap="none" rtlCol="0">
            <a:spAutoFit/>
          </a:bodyPr>
          <a:lstStyle/>
          <a:p>
            <a:r>
              <a:rPr lang="en-US" sz="1200" dirty="0"/>
              <a:t>Published in 2014</a:t>
            </a:r>
          </a:p>
        </p:txBody>
      </p:sp>
    </p:spTree>
    <p:extLst>
      <p:ext uri="{BB962C8B-B14F-4D97-AF65-F5344CB8AC3E}">
        <p14:creationId xmlns:p14="http://schemas.microsoft.com/office/powerpoint/2010/main" val="245085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EIR – Functions (2)</a:t>
            </a:r>
          </a:p>
        </p:txBody>
      </p:sp>
      <p:sp>
        <p:nvSpPr>
          <p:cNvPr id="6" name="Text Placeholder 5"/>
          <p:cNvSpPr>
            <a:spLocks noGrp="1"/>
          </p:cNvSpPr>
          <p:nvPr>
            <p:ph type="body" idx="1"/>
          </p:nvPr>
        </p:nvSpPr>
        <p:spPr/>
        <p:txBody>
          <a:bodyPr/>
          <a:lstStyle/>
          <a:p>
            <a:r>
              <a:rPr lang="en-US" dirty="0"/>
              <a:t>Planning / defaulter tracking</a:t>
            </a:r>
          </a:p>
        </p:txBody>
      </p:sp>
      <p:sp>
        <p:nvSpPr>
          <p:cNvPr id="8" name="Text Placeholder 7"/>
          <p:cNvSpPr>
            <a:spLocks noGrp="1"/>
          </p:cNvSpPr>
          <p:nvPr>
            <p:ph type="body" sz="quarter" idx="3"/>
          </p:nvPr>
        </p:nvSpPr>
        <p:spPr/>
        <p:txBody>
          <a:bodyPr/>
          <a:lstStyle/>
          <a:p>
            <a:r>
              <a:rPr lang="en-US" dirty="0"/>
              <a:t>Reminders and Recalls</a:t>
            </a: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3926" y="2525904"/>
            <a:ext cx="2351347" cy="387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970" y="2525907"/>
            <a:ext cx="3573305" cy="366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033672" y="6371937"/>
            <a:ext cx="1603292" cy="292372"/>
          </a:xfrm>
          <a:prstGeom prst="rect">
            <a:avLst/>
          </a:prstGeom>
          <a:noFill/>
        </p:spPr>
        <p:txBody>
          <a:bodyPr wrap="none" lIns="91424" tIns="45712" rIns="91424" bIns="45712" rtlCol="0">
            <a:spAutoFit/>
          </a:bodyPr>
          <a:lstStyle/>
          <a:p>
            <a:r>
              <a:rPr lang="en-US" sz="1300" b="0" i="1" dirty="0"/>
              <a:t>Photo: WHO Nepal</a:t>
            </a:r>
          </a:p>
        </p:txBody>
      </p:sp>
      <p:sp>
        <p:nvSpPr>
          <p:cNvPr id="16" name="TextBox 15"/>
          <p:cNvSpPr txBox="1"/>
          <p:nvPr/>
        </p:nvSpPr>
        <p:spPr>
          <a:xfrm>
            <a:off x="888971" y="6262300"/>
            <a:ext cx="3110371" cy="292372"/>
          </a:xfrm>
          <a:prstGeom prst="rect">
            <a:avLst/>
          </a:prstGeom>
          <a:noFill/>
        </p:spPr>
        <p:txBody>
          <a:bodyPr wrap="none" lIns="91424" tIns="45712" rIns="91424" bIns="45712" rtlCol="0">
            <a:spAutoFit/>
          </a:bodyPr>
          <a:lstStyle/>
          <a:p>
            <a:r>
              <a:rPr lang="en-US" sz="1300" b="0" i="1" dirty="0"/>
              <a:t>Photo: Institute of Public Health Albania</a:t>
            </a:r>
          </a:p>
        </p:txBody>
      </p:sp>
      <p:pic>
        <p:nvPicPr>
          <p:cNvPr id="9" name="Marcador de contenido 10"/>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7647680" y="2444630"/>
            <a:ext cx="2702084" cy="1867202"/>
          </a:xfrm>
        </p:spPr>
      </p:pic>
      <p:pic>
        <p:nvPicPr>
          <p:cNvPr id="10" name="Imagen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47680" y="4995891"/>
            <a:ext cx="2702084" cy="124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99396" y="6334301"/>
            <a:ext cx="1891983" cy="292372"/>
          </a:xfrm>
          <a:prstGeom prst="rect">
            <a:avLst/>
          </a:prstGeom>
          <a:noFill/>
        </p:spPr>
        <p:txBody>
          <a:bodyPr wrap="square" lIns="91424" tIns="45712" rIns="91424" bIns="45712" rtlCol="0">
            <a:spAutoFit/>
          </a:bodyPr>
          <a:lstStyle/>
          <a:p>
            <a:r>
              <a:rPr lang="en-US" sz="1300" b="0" i="1" dirty="0"/>
              <a:t>Photo: MOH Chile</a:t>
            </a:r>
          </a:p>
        </p:txBody>
      </p:sp>
    </p:spTree>
    <p:extLst>
      <p:ext uri="{BB962C8B-B14F-4D97-AF65-F5344CB8AC3E}">
        <p14:creationId xmlns:p14="http://schemas.microsoft.com/office/powerpoint/2010/main" val="140148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EIR – Functions (3)</a:t>
            </a:r>
          </a:p>
        </p:txBody>
      </p:sp>
      <p:sp>
        <p:nvSpPr>
          <p:cNvPr id="6" name="Text Placeholder 5"/>
          <p:cNvSpPr>
            <a:spLocks noGrp="1"/>
          </p:cNvSpPr>
          <p:nvPr>
            <p:ph type="body" idx="1"/>
          </p:nvPr>
        </p:nvSpPr>
        <p:spPr>
          <a:xfrm>
            <a:off x="534991" y="1399670"/>
            <a:ext cx="4724400" cy="704850"/>
          </a:xfrm>
        </p:spPr>
        <p:txBody>
          <a:bodyPr/>
          <a:lstStyle/>
          <a:p>
            <a:r>
              <a:rPr lang="en-US" dirty="0"/>
              <a:t>Coverage estimation</a:t>
            </a:r>
          </a:p>
        </p:txBody>
      </p:sp>
      <p:sp>
        <p:nvSpPr>
          <p:cNvPr id="8" name="Text Placeholder 7"/>
          <p:cNvSpPr>
            <a:spLocks noGrp="1"/>
          </p:cNvSpPr>
          <p:nvPr>
            <p:ph type="body" sz="quarter" idx="3"/>
          </p:nvPr>
        </p:nvSpPr>
        <p:spPr>
          <a:xfrm>
            <a:off x="5432429" y="1399670"/>
            <a:ext cx="4725988" cy="704850"/>
          </a:xfrm>
        </p:spPr>
        <p:txBody>
          <a:bodyPr/>
          <a:lstStyle/>
          <a:p>
            <a:r>
              <a:rPr lang="en-US" dirty="0"/>
              <a:t>Other</a:t>
            </a:r>
          </a:p>
        </p:txBody>
      </p:sp>
      <p:sp>
        <p:nvSpPr>
          <p:cNvPr id="9" name="Content Placeholder 8"/>
          <p:cNvSpPr>
            <a:spLocks noGrp="1"/>
          </p:cNvSpPr>
          <p:nvPr>
            <p:ph sz="quarter" idx="4"/>
          </p:nvPr>
        </p:nvSpPr>
        <p:spPr>
          <a:xfrm>
            <a:off x="5650992" y="2232537"/>
            <a:ext cx="4872921" cy="4357688"/>
          </a:xfrm>
        </p:spPr>
        <p:txBody>
          <a:bodyPr/>
          <a:lstStyle/>
          <a:p>
            <a:pPr>
              <a:spcBef>
                <a:spcPts val="1200"/>
              </a:spcBef>
            </a:pPr>
            <a:r>
              <a:rPr lang="en-US" dirty="0"/>
              <a:t>Monitoring inequities</a:t>
            </a:r>
          </a:p>
          <a:p>
            <a:pPr>
              <a:spcBef>
                <a:spcPts val="1200"/>
              </a:spcBef>
            </a:pPr>
            <a:r>
              <a:rPr lang="en-US" dirty="0"/>
              <a:t>Monitoring timeliness</a:t>
            </a:r>
          </a:p>
          <a:p>
            <a:pPr>
              <a:spcBef>
                <a:spcPts val="1200"/>
              </a:spcBef>
            </a:pPr>
            <a:r>
              <a:rPr lang="en-US" dirty="0"/>
              <a:t>Monitoring by cohort</a:t>
            </a:r>
          </a:p>
          <a:p>
            <a:pPr>
              <a:spcBef>
                <a:spcPts val="1200"/>
              </a:spcBef>
            </a:pPr>
            <a:r>
              <a:rPr lang="en-US" dirty="0"/>
              <a:t>Include vaccines and supplies</a:t>
            </a:r>
          </a:p>
          <a:p>
            <a:pPr>
              <a:spcBef>
                <a:spcPts val="1200"/>
              </a:spcBef>
            </a:pPr>
            <a:r>
              <a:rPr lang="en-US" dirty="0"/>
              <a:t>Include adverse events following immunization AEFI</a:t>
            </a:r>
          </a:p>
          <a:p>
            <a:pPr>
              <a:spcBef>
                <a:spcPts val="1200"/>
              </a:spcBef>
            </a:pPr>
            <a:r>
              <a:rPr lang="en-GB" dirty="0"/>
              <a:t>Include refusals</a:t>
            </a:r>
            <a:endParaRPr lang="en-US" dirty="0"/>
          </a:p>
          <a:p>
            <a:pPr>
              <a:spcBef>
                <a:spcPts val="1200"/>
              </a:spcBef>
            </a:pPr>
            <a:r>
              <a:rPr lang="en-US" dirty="0"/>
              <a:t>Vaccination decision support</a:t>
            </a:r>
          </a:p>
          <a:p>
            <a:pPr>
              <a:spcBef>
                <a:spcPts val="1200"/>
              </a:spcBef>
            </a:pPr>
            <a:r>
              <a:rPr lang="en-US" dirty="0"/>
              <a:t>Notice board </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585" y="2500058"/>
            <a:ext cx="5270008" cy="225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13080" y="5493350"/>
            <a:ext cx="3017140" cy="292372"/>
          </a:xfrm>
          <a:prstGeom prst="rect">
            <a:avLst/>
          </a:prstGeom>
          <a:noFill/>
        </p:spPr>
        <p:txBody>
          <a:bodyPr wrap="none" lIns="91424" tIns="45712" rIns="91424" bIns="45712" rtlCol="0">
            <a:spAutoFit/>
          </a:bodyPr>
          <a:lstStyle/>
          <a:p>
            <a:r>
              <a:rPr lang="en-US" sz="1300" b="0" i="1" dirty="0"/>
              <a:t>Image: </a:t>
            </a:r>
            <a:r>
              <a:rPr lang="en-US" sz="1300" b="0" i="1" dirty="0" err="1"/>
              <a:t>Secretaria</a:t>
            </a:r>
            <a:r>
              <a:rPr lang="en-US" sz="1300" b="0" i="1" dirty="0"/>
              <a:t> de </a:t>
            </a:r>
            <a:r>
              <a:rPr lang="en-US" sz="1300" b="0" i="1" dirty="0" err="1"/>
              <a:t>Salud</a:t>
            </a:r>
            <a:r>
              <a:rPr lang="en-US" sz="1300" b="0" i="1" dirty="0"/>
              <a:t> de Bogota</a:t>
            </a:r>
          </a:p>
        </p:txBody>
      </p:sp>
    </p:spTree>
    <p:extLst>
      <p:ext uri="{BB962C8B-B14F-4D97-AF65-F5344CB8AC3E}">
        <p14:creationId xmlns:p14="http://schemas.microsoft.com/office/powerpoint/2010/main" val="397258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699" y="1051563"/>
            <a:ext cx="8616745" cy="557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6"/>
          <p:cNvSpPr txBox="1">
            <a:spLocks/>
          </p:cNvSpPr>
          <p:nvPr/>
        </p:nvSpPr>
        <p:spPr>
          <a:xfrm>
            <a:off x="0" y="0"/>
            <a:ext cx="10693400" cy="1365250"/>
          </a:xfrm>
          <a:prstGeom prst="rect">
            <a:avLst/>
          </a:prstGeom>
        </p:spPr>
        <p:txBody>
          <a:bodyPr/>
          <a:lstStyle>
            <a:lvl1pPr algn="ctr" defTabSz="1042252" rtl="0" fontAlgn="base">
              <a:spcBef>
                <a:spcPct val="0"/>
              </a:spcBef>
              <a:spcAft>
                <a:spcPct val="0"/>
              </a:spcAft>
              <a:defRPr sz="4000" b="1">
                <a:solidFill>
                  <a:srgbClr val="000066"/>
                </a:solidFill>
                <a:latin typeface="+mj-lt"/>
                <a:ea typeface="+mj-ea"/>
                <a:cs typeface="+mj-cs"/>
              </a:defRPr>
            </a:lvl1pPr>
            <a:lvl2pPr algn="ctr" defTabSz="1042252" rtl="0" fontAlgn="base">
              <a:spcBef>
                <a:spcPct val="0"/>
              </a:spcBef>
              <a:spcAft>
                <a:spcPct val="0"/>
              </a:spcAft>
              <a:defRPr sz="4000" b="1">
                <a:solidFill>
                  <a:srgbClr val="000066"/>
                </a:solidFill>
                <a:latin typeface="Arial" charset="0"/>
                <a:cs typeface="Arial" charset="0"/>
              </a:defRPr>
            </a:lvl2pPr>
            <a:lvl3pPr algn="ctr" defTabSz="1042252" rtl="0" fontAlgn="base">
              <a:spcBef>
                <a:spcPct val="0"/>
              </a:spcBef>
              <a:spcAft>
                <a:spcPct val="0"/>
              </a:spcAft>
              <a:defRPr sz="4000" b="1">
                <a:solidFill>
                  <a:srgbClr val="000066"/>
                </a:solidFill>
                <a:latin typeface="Arial" charset="0"/>
                <a:cs typeface="Arial" charset="0"/>
              </a:defRPr>
            </a:lvl3pPr>
            <a:lvl4pPr algn="ctr" defTabSz="1042252" rtl="0" fontAlgn="base">
              <a:spcBef>
                <a:spcPct val="0"/>
              </a:spcBef>
              <a:spcAft>
                <a:spcPct val="0"/>
              </a:spcAft>
              <a:defRPr sz="4000" b="1">
                <a:solidFill>
                  <a:srgbClr val="000066"/>
                </a:solidFill>
                <a:latin typeface="Arial" charset="0"/>
                <a:cs typeface="Arial" charset="0"/>
              </a:defRPr>
            </a:lvl4pPr>
            <a:lvl5pPr algn="ctr" defTabSz="1042252" rtl="0" fontAlgn="base">
              <a:spcBef>
                <a:spcPct val="0"/>
              </a:spcBef>
              <a:spcAft>
                <a:spcPct val="0"/>
              </a:spcAft>
              <a:defRPr sz="4000" b="1">
                <a:solidFill>
                  <a:srgbClr val="000066"/>
                </a:solidFill>
                <a:latin typeface="Arial" charset="0"/>
                <a:cs typeface="Arial" charset="0"/>
              </a:defRPr>
            </a:lvl5pPr>
            <a:lvl6pPr marL="456879" algn="ctr" defTabSz="1042252" rtl="0" fontAlgn="base">
              <a:spcBef>
                <a:spcPct val="0"/>
              </a:spcBef>
              <a:spcAft>
                <a:spcPct val="0"/>
              </a:spcAft>
              <a:defRPr sz="4000" b="1">
                <a:solidFill>
                  <a:srgbClr val="000066"/>
                </a:solidFill>
                <a:latin typeface="Arial" charset="0"/>
                <a:cs typeface="Arial" charset="0"/>
              </a:defRPr>
            </a:lvl6pPr>
            <a:lvl7pPr marL="913753" algn="ctr" defTabSz="1042252" rtl="0" fontAlgn="base">
              <a:spcBef>
                <a:spcPct val="0"/>
              </a:spcBef>
              <a:spcAft>
                <a:spcPct val="0"/>
              </a:spcAft>
              <a:defRPr sz="4000" b="1">
                <a:solidFill>
                  <a:srgbClr val="000066"/>
                </a:solidFill>
                <a:latin typeface="Arial" charset="0"/>
                <a:cs typeface="Arial" charset="0"/>
              </a:defRPr>
            </a:lvl7pPr>
            <a:lvl8pPr marL="1370632" algn="ctr" defTabSz="1042252" rtl="0" fontAlgn="base">
              <a:spcBef>
                <a:spcPct val="0"/>
              </a:spcBef>
              <a:spcAft>
                <a:spcPct val="0"/>
              </a:spcAft>
              <a:defRPr sz="4000" b="1">
                <a:solidFill>
                  <a:srgbClr val="000066"/>
                </a:solidFill>
                <a:latin typeface="Arial" charset="0"/>
                <a:cs typeface="Arial" charset="0"/>
              </a:defRPr>
            </a:lvl8pPr>
            <a:lvl9pPr marL="1827509" algn="ctr" defTabSz="1042252" rtl="0" fontAlgn="base">
              <a:spcBef>
                <a:spcPct val="0"/>
              </a:spcBef>
              <a:spcAft>
                <a:spcPct val="0"/>
              </a:spcAft>
              <a:defRPr sz="4000" b="1">
                <a:solidFill>
                  <a:srgbClr val="000066"/>
                </a:solidFill>
                <a:latin typeface="Arial" charset="0"/>
                <a:cs typeface="Arial" charset="0"/>
              </a:defRPr>
            </a:lvl9pPr>
          </a:lstStyle>
          <a:p>
            <a:r>
              <a:rPr lang="en-GB" dirty="0"/>
              <a:t>Getting vaccinated not where you live</a:t>
            </a:r>
          </a:p>
        </p:txBody>
      </p:sp>
      <p:sp>
        <p:nvSpPr>
          <p:cNvPr id="4" name="TextBox 3"/>
          <p:cNvSpPr txBox="1"/>
          <p:nvPr/>
        </p:nvSpPr>
        <p:spPr>
          <a:xfrm>
            <a:off x="1181296" y="6807426"/>
            <a:ext cx="2786340" cy="276999"/>
          </a:xfrm>
          <a:prstGeom prst="rect">
            <a:avLst/>
          </a:prstGeom>
          <a:noFill/>
        </p:spPr>
        <p:txBody>
          <a:bodyPr wrap="none" rtlCol="0">
            <a:spAutoFit/>
          </a:bodyPr>
          <a:lstStyle/>
          <a:p>
            <a:r>
              <a:rPr lang="en-US" sz="1200" b="0" i="1" dirty="0">
                <a:solidFill>
                  <a:srgbClr val="FFFFFF"/>
                </a:solidFill>
              </a:rPr>
              <a:t>Image: </a:t>
            </a:r>
            <a:r>
              <a:rPr lang="en-US" sz="1200" b="0" i="1" dirty="0" err="1">
                <a:solidFill>
                  <a:srgbClr val="FFFFFF"/>
                </a:solidFill>
              </a:rPr>
              <a:t>Secretaria</a:t>
            </a:r>
            <a:r>
              <a:rPr lang="en-US" sz="1200" b="0" i="1" dirty="0">
                <a:solidFill>
                  <a:srgbClr val="FFFFFF"/>
                </a:solidFill>
              </a:rPr>
              <a:t> de </a:t>
            </a:r>
            <a:r>
              <a:rPr lang="en-US" sz="1200" b="0" i="1" dirty="0" err="1">
                <a:solidFill>
                  <a:srgbClr val="FFFFFF"/>
                </a:solidFill>
              </a:rPr>
              <a:t>Salud</a:t>
            </a:r>
            <a:r>
              <a:rPr lang="en-US" sz="1200" b="0" i="1" dirty="0">
                <a:solidFill>
                  <a:srgbClr val="FFFFFF"/>
                </a:solidFill>
              </a:rPr>
              <a:t> de Bogota</a:t>
            </a:r>
          </a:p>
        </p:txBody>
      </p:sp>
    </p:spTree>
    <p:extLst>
      <p:ext uri="{BB962C8B-B14F-4D97-AF65-F5344CB8AC3E}">
        <p14:creationId xmlns:p14="http://schemas.microsoft.com/office/powerpoint/2010/main" val="250040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marR="0">
              <a:lnSpc>
                <a:spcPct val="107000"/>
              </a:lnSpc>
              <a:spcBef>
                <a:spcPts val="0"/>
              </a:spcBef>
              <a:spcAft>
                <a:spcPts val="800"/>
              </a:spcAft>
            </a:pPr>
            <a:r>
              <a:rPr lang="fr-FR" sz="4400" b="1" dirty="0">
                <a:effectLst/>
                <a:latin typeface="Calibri" panose="020F0502020204030204" pitchFamily="34" charset="0"/>
                <a:ea typeface="Calibri" panose="020F0502020204030204" pitchFamily="34" charset="0"/>
                <a:cs typeface="Times New Roman" panose="02020603050405020304" pitchFamily="18" charset="0"/>
              </a:rPr>
              <a:t>Objectifs de la session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283779" y="1444604"/>
            <a:ext cx="10279118" cy="5084762"/>
          </a:xfrm>
        </p:spPr>
        <p:txBody>
          <a:bodyPr/>
          <a:lstStyle/>
          <a:p>
            <a:pPr marL="0" marR="0" indent="0">
              <a:lnSpc>
                <a:spcPct val="107000"/>
              </a:lnSpc>
              <a:spcBef>
                <a:spcPts val="0"/>
              </a:spcBef>
              <a:spcAft>
                <a:spcPts val="800"/>
              </a:spcAft>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Partager les expériences acquises lors des derniers enquêtes de couverture vaccinal (ECV) et </a:t>
            </a:r>
            <a:r>
              <a:rPr lang="fr-FR" sz="2400" i="1" dirty="0">
                <a:effectLst/>
                <a:latin typeface="Calibri" panose="020F0502020204030204" pitchFamily="34" charset="0"/>
                <a:ea typeface="Calibri" panose="020F0502020204030204" pitchFamily="34" charset="0"/>
                <a:cs typeface="Times New Roman" panose="02020603050405020304" pitchFamily="18" charset="0"/>
              </a:rPr>
              <a:t>post-</a:t>
            </a:r>
            <a:r>
              <a:rPr lang="fr-FR" sz="2400" i="1" dirty="0" err="1">
                <a:effectLst/>
                <a:latin typeface="Calibri" panose="020F0502020204030204" pitchFamily="34" charset="0"/>
                <a:ea typeface="Calibri" panose="020F0502020204030204" pitchFamily="34" charset="0"/>
                <a:cs typeface="Times New Roman" panose="02020603050405020304" pitchFamily="18" charset="0"/>
              </a:rPr>
              <a:t>campaign</a:t>
            </a:r>
            <a:r>
              <a:rPr lang="fr-FR" sz="2400" i="1" dirty="0">
                <a:effectLst/>
                <a:latin typeface="Calibri" panose="020F0502020204030204" pitchFamily="34" charset="0"/>
                <a:ea typeface="Calibri" panose="020F0502020204030204" pitchFamily="34" charset="0"/>
                <a:cs typeface="Times New Roman" panose="02020603050405020304" pitchFamily="18" charset="0"/>
              </a:rPr>
              <a:t> </a:t>
            </a:r>
            <a:r>
              <a:rPr lang="fr-FR" sz="2400" i="1" dirty="0" err="1">
                <a:effectLst/>
                <a:latin typeface="Calibri" panose="020F0502020204030204" pitchFamily="34" charset="0"/>
                <a:ea typeface="Calibri" panose="020F0502020204030204" pitchFamily="34" charset="0"/>
                <a:cs typeface="Times New Roman" panose="02020603050405020304" pitchFamily="18" charset="0"/>
              </a:rPr>
              <a:t>coverage</a:t>
            </a:r>
            <a:r>
              <a:rPr lang="fr-FR" sz="2400" i="1" dirty="0">
                <a:effectLst/>
                <a:latin typeface="Calibri" panose="020F0502020204030204" pitchFamily="34" charset="0"/>
                <a:ea typeface="Calibri" panose="020F0502020204030204" pitchFamily="34" charset="0"/>
                <a:cs typeface="Times New Roman" panose="02020603050405020304" pitchFamily="18" charset="0"/>
              </a:rPr>
              <a:t> </a:t>
            </a:r>
            <a:r>
              <a:rPr lang="fr-FR" sz="2400" i="1" dirty="0" err="1">
                <a:effectLst/>
                <a:latin typeface="Calibri" panose="020F0502020204030204" pitchFamily="34" charset="0"/>
                <a:ea typeface="Calibri" panose="020F0502020204030204" pitchFamily="34" charset="0"/>
                <a:cs typeface="Times New Roman" panose="02020603050405020304" pitchFamily="18" charset="0"/>
              </a:rPr>
              <a:t>surveys</a:t>
            </a:r>
            <a:r>
              <a:rPr lang="fr-FR" sz="2400" i="1" dirty="0">
                <a:effectLst/>
                <a:latin typeface="Calibri" panose="020F0502020204030204" pitchFamily="34" charset="0"/>
                <a:ea typeface="Calibri" panose="020F0502020204030204" pitchFamily="34" charset="0"/>
                <a:cs typeface="Times New Roman" panose="02020603050405020304" pitchFamily="18" charset="0"/>
              </a:rPr>
              <a:t> </a:t>
            </a:r>
            <a:r>
              <a:rPr lang="fr-FR" sz="2400" dirty="0">
                <a:effectLst/>
                <a:latin typeface="Calibri" panose="020F0502020204030204" pitchFamily="34" charset="0"/>
                <a:ea typeface="Calibri" panose="020F0502020204030204" pitchFamily="34" charset="0"/>
                <a:cs typeface="Times New Roman" panose="02020603050405020304" pitchFamily="18" charset="0"/>
              </a:rPr>
              <a:t>(PCCS) et discuter des besoins, en termes de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Questions pratiques telles que l'élaboration d'appels d'offres et l'engagement de consultants ou de partenaires et budgets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Toute innovation pertinente sur le terrain (comme l'inclusion du HPV, la visite des formations sanitaires, l'utilisation du GPS/GIS, les contrôles de données en temps réel, etc.)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Comment meilleur profiter de toutes les données existantes qui sont collectées dans les ECV - analyses secondaires, y compris pour le rattrapage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Alternatives pratiques d'évaluations sur le terrain (Rapid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Convenience</a:t>
            </a:r>
            <a:r>
              <a:rPr lang="fr-FR" sz="2400" dirty="0">
                <a:effectLst/>
                <a:latin typeface="Calibri" panose="020F0502020204030204" pitchFamily="34" charset="0"/>
                <a:ea typeface="Calibri" panose="020F0502020204030204" pitchFamily="34" charset="0"/>
                <a:cs typeface="Times New Roman" panose="02020603050405020304" pitchFamily="18" charset="0"/>
              </a:rPr>
              <a:t> Monitoring-RCM, LQAS) pour complémenter les moins fréquentes ECV, y compris leur utilisation pour le grand rattrapage (BCU)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800"/>
              </a:spcBef>
              <a:buNone/>
            </a:pPr>
            <a:endParaRPr lang="en-US" sz="2400" dirty="0"/>
          </a:p>
          <a:p>
            <a:pPr marL="514350" indent="-514350">
              <a:spcBef>
                <a:spcPts val="1800"/>
              </a:spcBef>
              <a:buFont typeface="+mj-lt"/>
              <a:buAutoNum type="arabicPeriod"/>
            </a:pPr>
            <a:endParaRPr lang="en-US" sz="2400" dirty="0"/>
          </a:p>
        </p:txBody>
      </p:sp>
    </p:spTree>
    <p:extLst>
      <p:ext uri="{BB962C8B-B14F-4D97-AF65-F5344CB8AC3E}">
        <p14:creationId xmlns:p14="http://schemas.microsoft.com/office/powerpoint/2010/main" val="81759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698B45C-09C7-497B-9261-07F290CB2D4C}" type="slidenum">
              <a:rPr lang="en-US" smtClean="0">
                <a:solidFill>
                  <a:prstClr val="black">
                    <a:tint val="75000"/>
                  </a:prstClr>
                </a:solidFill>
              </a:rPr>
              <a:pPr/>
              <a:t>20</a:t>
            </a:fld>
            <a:endParaRPr lang="en-US">
              <a:solidFill>
                <a:prstClr val="black">
                  <a:tint val="75000"/>
                </a:prstClr>
              </a:solidFill>
            </a:endParaRPr>
          </a:p>
        </p:txBody>
      </p:sp>
      <p:pic>
        <p:nvPicPr>
          <p:cNvPr id="41986" name="Picture 2" descr="D:\Dropbox\Camera Uploads\IMG_45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9532" y="151225"/>
            <a:ext cx="9240228" cy="7328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91" y="7131309"/>
            <a:ext cx="3708066" cy="307777"/>
          </a:xfrm>
          <a:prstGeom prst="rect">
            <a:avLst/>
          </a:prstGeom>
          <a:noFill/>
        </p:spPr>
        <p:txBody>
          <a:bodyPr wrap="none" rtlCol="0">
            <a:spAutoFit/>
          </a:bodyPr>
          <a:lstStyle/>
          <a:p>
            <a:r>
              <a:rPr lang="es-ES" sz="1400" b="0" dirty="0" err="1">
                <a:solidFill>
                  <a:schemeClr val="bg1"/>
                </a:solidFill>
              </a:rPr>
              <a:t>Pic</a:t>
            </a:r>
            <a:r>
              <a:rPr lang="es-ES" sz="1400" b="0" dirty="0">
                <a:solidFill>
                  <a:schemeClr val="bg1"/>
                </a:solidFill>
              </a:rPr>
              <a:t> </a:t>
            </a:r>
            <a:r>
              <a:rPr lang="es-ES" sz="1400" b="0" dirty="0" err="1">
                <a:solidFill>
                  <a:schemeClr val="bg1"/>
                </a:solidFill>
              </a:rPr>
              <a:t>from</a:t>
            </a:r>
            <a:r>
              <a:rPr lang="es-ES" sz="1400" b="0" dirty="0">
                <a:solidFill>
                  <a:schemeClr val="bg1"/>
                </a:solidFill>
              </a:rPr>
              <a:t> a </a:t>
            </a:r>
            <a:r>
              <a:rPr lang="es-ES" sz="1400" b="0" dirty="0" err="1">
                <a:solidFill>
                  <a:schemeClr val="bg1"/>
                </a:solidFill>
              </a:rPr>
              <a:t>slide</a:t>
            </a:r>
            <a:r>
              <a:rPr lang="es-ES" sz="1400" b="0" dirty="0">
                <a:solidFill>
                  <a:schemeClr val="bg1"/>
                </a:solidFill>
              </a:rPr>
              <a:t> </a:t>
            </a:r>
            <a:r>
              <a:rPr lang="es-ES" sz="1400" b="0" dirty="0" err="1">
                <a:solidFill>
                  <a:schemeClr val="bg1"/>
                </a:solidFill>
              </a:rPr>
              <a:t>from</a:t>
            </a:r>
            <a:r>
              <a:rPr lang="es-ES" sz="1400" b="0" dirty="0">
                <a:solidFill>
                  <a:schemeClr val="bg1"/>
                </a:solidFill>
              </a:rPr>
              <a:t> China CDC, June 2017</a:t>
            </a:r>
          </a:p>
        </p:txBody>
      </p:sp>
    </p:spTree>
    <p:extLst>
      <p:ext uri="{BB962C8B-B14F-4D97-AF65-F5344CB8AC3E}">
        <p14:creationId xmlns:p14="http://schemas.microsoft.com/office/powerpoint/2010/main" val="330527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34670" y="-215328"/>
            <a:ext cx="9624060" cy="1764296"/>
          </a:xfrm>
        </p:spPr>
        <p:txBody>
          <a:bodyPr/>
          <a:lstStyle/>
          <a:p>
            <a:pPr eaLnBrk="1" hangingPunct="1">
              <a:defRPr/>
            </a:pPr>
            <a:r>
              <a:rPr lang="en-GB" dirty="0"/>
              <a:t>Monitoring Vaccine Refusals</a:t>
            </a:r>
          </a:p>
        </p:txBody>
      </p:sp>
      <p:sp>
        <p:nvSpPr>
          <p:cNvPr id="23555" name="Marcador de contenido 7"/>
          <p:cNvSpPr>
            <a:spLocks noGrp="1"/>
          </p:cNvSpPr>
          <p:nvPr>
            <p:ph idx="1"/>
          </p:nvPr>
        </p:nvSpPr>
        <p:spPr/>
        <p:txBody>
          <a:bodyPr/>
          <a:lstStyle/>
          <a:p>
            <a:pPr eaLnBrk="1" hangingPunct="1"/>
            <a:r>
              <a:rPr lang="es-CL" altLang="en-US" dirty="0">
                <a:solidFill>
                  <a:schemeClr val="tx1"/>
                </a:solidFill>
                <a:ea typeface="ＭＳ Ｐゴシック" pitchFamily="34" charset="-128"/>
              </a:rPr>
              <a:t>To </a:t>
            </a:r>
            <a:r>
              <a:rPr lang="es-CL" altLang="en-US" dirty="0" err="1">
                <a:solidFill>
                  <a:schemeClr val="tx1"/>
                </a:solidFill>
                <a:ea typeface="ＭＳ Ｐゴシック" pitchFamily="34" charset="-128"/>
              </a:rPr>
              <a:t>help</a:t>
            </a:r>
            <a:r>
              <a:rPr lang="es-CL" altLang="en-US" dirty="0">
                <a:solidFill>
                  <a:schemeClr val="tx1"/>
                </a:solidFill>
                <a:ea typeface="ＭＳ Ｐゴシック" pitchFamily="34" charset="-128"/>
              </a:rPr>
              <a:t> </a:t>
            </a:r>
            <a:r>
              <a:rPr lang="es-CL" altLang="en-US" dirty="0" err="1">
                <a:solidFill>
                  <a:schemeClr val="tx1"/>
                </a:solidFill>
                <a:ea typeface="ＭＳ Ｐゴシック" pitchFamily="34" charset="-128"/>
              </a:rPr>
              <a:t>tailor</a:t>
            </a:r>
            <a:r>
              <a:rPr lang="es-CL" altLang="en-US" dirty="0">
                <a:solidFill>
                  <a:schemeClr val="tx1"/>
                </a:solidFill>
                <a:ea typeface="ＭＳ Ｐゴシック" pitchFamily="34" charset="-128"/>
              </a:rPr>
              <a:t> </a:t>
            </a:r>
            <a:r>
              <a:rPr lang="es-CL" altLang="en-US" dirty="0" err="1">
                <a:solidFill>
                  <a:schemeClr val="tx1"/>
                </a:solidFill>
                <a:ea typeface="ＭＳ Ｐゴシック" pitchFamily="34" charset="-128"/>
              </a:rPr>
              <a:t>vaccination</a:t>
            </a:r>
            <a:r>
              <a:rPr lang="es-CL" altLang="en-US" dirty="0">
                <a:solidFill>
                  <a:schemeClr val="tx1"/>
                </a:solidFill>
                <a:ea typeface="ＭＳ Ｐゴシック" pitchFamily="34" charset="-128"/>
              </a:rPr>
              <a:t>/ </a:t>
            </a:r>
            <a:r>
              <a:rPr lang="es-CL" altLang="en-US" dirty="0" err="1">
                <a:solidFill>
                  <a:schemeClr val="tx1"/>
                </a:solidFill>
                <a:ea typeface="ＭＳ Ｐゴシック" pitchFamily="34" charset="-128"/>
              </a:rPr>
              <a:t>communication</a:t>
            </a:r>
            <a:r>
              <a:rPr lang="es-CL" altLang="en-US" dirty="0">
                <a:solidFill>
                  <a:schemeClr val="tx1"/>
                </a:solidFill>
                <a:ea typeface="ＭＳ Ｐゴシック" pitchFamily="34" charset="-128"/>
              </a:rPr>
              <a:t> </a:t>
            </a:r>
            <a:r>
              <a:rPr lang="es-CL" altLang="en-US" dirty="0" err="1">
                <a:solidFill>
                  <a:schemeClr val="tx1"/>
                </a:solidFill>
                <a:ea typeface="ＭＳ Ｐゴシック" pitchFamily="34" charset="-128"/>
              </a:rPr>
              <a:t>strategies</a:t>
            </a:r>
            <a:endParaRPr lang="es-CL" altLang="en-US" dirty="0">
              <a:solidFill>
                <a:schemeClr val="tx1"/>
              </a:solidFill>
              <a:ea typeface="ＭＳ Ｐゴシック" pitchFamily="34" charset="-128"/>
            </a:endParaRPr>
          </a:p>
        </p:txBody>
      </p:sp>
      <p:sp>
        <p:nvSpPr>
          <p:cNvPr id="23557" name="Marcador de número de diapositiva 5"/>
          <p:cNvSpPr>
            <a:spLocks noGrp="1"/>
          </p:cNvSpPr>
          <p:nvPr>
            <p:ph type="sldNum" sz="quarter" idx="4294967295"/>
          </p:nvPr>
        </p:nvSpPr>
        <p:spPr bwMode="auto">
          <a:xfrm>
            <a:off x="0" y="6908410"/>
            <a:ext cx="549522" cy="402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spcBef>
                <a:spcPct val="20000"/>
              </a:spcBef>
              <a:buFont typeface="Arial" charset="0"/>
              <a:buChar char="•"/>
              <a:defRPr sz="2700">
                <a:solidFill>
                  <a:srgbClr val="7F7F7F"/>
                </a:solidFill>
                <a:latin typeface="Century Gothic" pitchFamily="34" charset="0"/>
                <a:ea typeface="ＭＳ Ｐゴシック" pitchFamily="34" charset="-128"/>
              </a:defRPr>
            </a:lvl1pPr>
            <a:lvl2pPr marL="847334" indent="-325898">
              <a:spcBef>
                <a:spcPct val="20000"/>
              </a:spcBef>
              <a:buFont typeface="Courier New" pitchFamily="49" charset="0"/>
              <a:buChar char="o"/>
              <a:defRPr sz="1800">
                <a:solidFill>
                  <a:srgbClr val="7F7F7F"/>
                </a:solidFill>
                <a:latin typeface="Century Gothic" pitchFamily="34" charset="0"/>
                <a:ea typeface="ＭＳ Ｐゴシック" pitchFamily="34" charset="-128"/>
              </a:defRPr>
            </a:lvl2pPr>
            <a:lvl3pPr marL="1303590" indent="-260718">
              <a:spcBef>
                <a:spcPct val="20000"/>
              </a:spcBef>
              <a:buFont typeface="Arial" charset="0"/>
              <a:buChar char="•"/>
              <a:defRPr sz="1800">
                <a:solidFill>
                  <a:srgbClr val="7F7F7F"/>
                </a:solidFill>
                <a:latin typeface="Century Gothic" pitchFamily="34" charset="0"/>
                <a:ea typeface="ＭＳ Ｐゴシック" pitchFamily="34" charset="-128"/>
              </a:defRPr>
            </a:lvl3pPr>
            <a:lvl4pPr marL="1825026" indent="-260718">
              <a:spcBef>
                <a:spcPct val="20000"/>
              </a:spcBef>
              <a:buFont typeface="Courier New" pitchFamily="49" charset="0"/>
              <a:buChar char="o"/>
              <a:defRPr sz="1800">
                <a:solidFill>
                  <a:srgbClr val="7F7F7F"/>
                </a:solidFill>
                <a:latin typeface="Century Gothic" pitchFamily="34" charset="0"/>
                <a:ea typeface="ＭＳ Ｐゴシック" pitchFamily="34" charset="-128"/>
              </a:defRPr>
            </a:lvl4pPr>
            <a:lvl5pPr marL="2346462" indent="-260718">
              <a:spcBef>
                <a:spcPct val="20000"/>
              </a:spcBef>
              <a:buFont typeface="Arial" charset="0"/>
              <a:buChar char="•"/>
              <a:defRPr sz="1800">
                <a:solidFill>
                  <a:srgbClr val="7F7F7F"/>
                </a:solidFill>
                <a:latin typeface="Century Gothic" pitchFamily="34" charset="0"/>
                <a:ea typeface="ＭＳ Ｐゴシック" pitchFamily="34" charset="-128"/>
              </a:defRPr>
            </a:lvl5pPr>
            <a:lvl6pPr marL="2867898" indent="-260718" eaLnBrk="0" fontAlgn="base" hangingPunct="0">
              <a:spcBef>
                <a:spcPct val="20000"/>
              </a:spcBef>
              <a:spcAft>
                <a:spcPct val="0"/>
              </a:spcAft>
              <a:buFont typeface="Arial" charset="0"/>
              <a:buChar char="•"/>
              <a:defRPr sz="1800">
                <a:solidFill>
                  <a:srgbClr val="7F7F7F"/>
                </a:solidFill>
                <a:latin typeface="Century Gothic" pitchFamily="34" charset="0"/>
                <a:ea typeface="ＭＳ Ｐゴシック" pitchFamily="34" charset="-128"/>
              </a:defRPr>
            </a:lvl6pPr>
            <a:lvl7pPr marL="3389333" indent="-260718" eaLnBrk="0" fontAlgn="base" hangingPunct="0">
              <a:spcBef>
                <a:spcPct val="20000"/>
              </a:spcBef>
              <a:spcAft>
                <a:spcPct val="0"/>
              </a:spcAft>
              <a:buFont typeface="Arial" charset="0"/>
              <a:buChar char="•"/>
              <a:defRPr sz="1800">
                <a:solidFill>
                  <a:srgbClr val="7F7F7F"/>
                </a:solidFill>
                <a:latin typeface="Century Gothic" pitchFamily="34" charset="0"/>
                <a:ea typeface="ＭＳ Ｐゴシック" pitchFamily="34" charset="-128"/>
              </a:defRPr>
            </a:lvl7pPr>
            <a:lvl8pPr marL="3910770" indent="-260718" eaLnBrk="0" fontAlgn="base" hangingPunct="0">
              <a:spcBef>
                <a:spcPct val="20000"/>
              </a:spcBef>
              <a:spcAft>
                <a:spcPct val="0"/>
              </a:spcAft>
              <a:buFont typeface="Arial" charset="0"/>
              <a:buChar char="•"/>
              <a:defRPr sz="1800">
                <a:solidFill>
                  <a:srgbClr val="7F7F7F"/>
                </a:solidFill>
                <a:latin typeface="Century Gothic" pitchFamily="34" charset="0"/>
                <a:ea typeface="ＭＳ Ｐゴシック" pitchFamily="34" charset="-128"/>
              </a:defRPr>
            </a:lvl8pPr>
            <a:lvl9pPr marL="4432206" indent="-260718" eaLnBrk="0" fontAlgn="base" hangingPunct="0">
              <a:spcBef>
                <a:spcPct val="20000"/>
              </a:spcBef>
              <a:spcAft>
                <a:spcPct val="0"/>
              </a:spcAft>
              <a:buFont typeface="Arial" charset="0"/>
              <a:buChar char="•"/>
              <a:defRPr sz="1800">
                <a:solidFill>
                  <a:srgbClr val="7F7F7F"/>
                </a:solidFill>
                <a:latin typeface="Century Gothic" pitchFamily="34" charset="0"/>
                <a:ea typeface="ＭＳ Ｐゴシック" pitchFamily="34" charset="-128"/>
              </a:defRPr>
            </a:lvl9pPr>
          </a:lstStyle>
          <a:p>
            <a:pPr>
              <a:spcBef>
                <a:spcPct val="0"/>
              </a:spcBef>
              <a:buFontTx/>
              <a:buNone/>
            </a:pPr>
            <a:fld id="{3D47F586-D0CE-4166-B4AD-330ADFD882A6}" type="slidenum">
              <a:rPr lang="en-US" altLang="en-US" sz="1400">
                <a:solidFill>
                  <a:srgbClr val="898989"/>
                </a:solidFill>
                <a:latin typeface="Palatino Linotype" pitchFamily="18" charset="0"/>
              </a:rPr>
              <a:pPr>
                <a:spcBef>
                  <a:spcPct val="0"/>
                </a:spcBef>
                <a:buFontTx/>
                <a:buNone/>
              </a:pPr>
              <a:t>21</a:t>
            </a:fld>
            <a:endParaRPr lang="en-US" altLang="en-US" sz="1400">
              <a:solidFill>
                <a:srgbClr val="898989"/>
              </a:solidFill>
              <a:latin typeface="Palatino Linotype" pitchFamily="18" charset="0"/>
            </a:endParaRPr>
          </a:p>
        </p:txBody>
      </p:sp>
      <p:pic>
        <p:nvPicPr>
          <p:cNvPr id="2355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4761" y="2187905"/>
            <a:ext cx="10195860" cy="41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80229" y="6143694"/>
            <a:ext cx="2070094" cy="351528"/>
          </a:xfrm>
          <a:prstGeom prst="rect">
            <a:avLst/>
          </a:prstGeom>
          <a:solidFill>
            <a:schemeClr val="bg1"/>
          </a:solidFill>
        </p:spPr>
        <p:txBody>
          <a:bodyPr wrap="none" lIns="104287" tIns="52144" rIns="104287" bIns="52144" rtlCol="0">
            <a:spAutoFit/>
          </a:bodyPr>
          <a:lstStyle/>
          <a:p>
            <a:r>
              <a:rPr lang="es-ES" sz="1600" dirty="0" err="1"/>
              <a:t>Source</a:t>
            </a:r>
            <a:r>
              <a:rPr lang="es-ES" sz="1600" dirty="0"/>
              <a:t>: MOH Chile</a:t>
            </a:r>
          </a:p>
        </p:txBody>
      </p:sp>
    </p:spTree>
    <p:extLst>
      <p:ext uri="{BB962C8B-B14F-4D97-AF65-F5344CB8AC3E}">
        <p14:creationId xmlns:p14="http://schemas.microsoft.com/office/powerpoint/2010/main" val="158047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4863" y="1160696"/>
          <a:ext cx="10698265" cy="6905954"/>
        </p:xfrm>
        <a:graphic>
          <a:graphicData uri="http://schemas.openxmlformats.org/drawingml/2006/table">
            <a:tbl>
              <a:tblPr firstRow="1" firstCol="1" lastRow="1" lastCol="1" bandRow="1" bandCol="1">
                <a:tableStyleId>{5C22544A-7EE6-4342-B048-85BDC9FD1C3A}</a:tableStyleId>
              </a:tblPr>
              <a:tblGrid>
                <a:gridCol w="1322219">
                  <a:extLst>
                    <a:ext uri="{9D8B030D-6E8A-4147-A177-3AD203B41FA5}">
                      <a16:colId xmlns:a16="http://schemas.microsoft.com/office/drawing/2014/main" val="20000"/>
                    </a:ext>
                  </a:extLst>
                </a:gridCol>
                <a:gridCol w="1978385">
                  <a:extLst>
                    <a:ext uri="{9D8B030D-6E8A-4147-A177-3AD203B41FA5}">
                      <a16:colId xmlns:a16="http://schemas.microsoft.com/office/drawing/2014/main" val="20001"/>
                    </a:ext>
                  </a:extLst>
                </a:gridCol>
                <a:gridCol w="2618165">
                  <a:extLst>
                    <a:ext uri="{9D8B030D-6E8A-4147-A177-3AD203B41FA5}">
                      <a16:colId xmlns:a16="http://schemas.microsoft.com/office/drawing/2014/main" val="20002"/>
                    </a:ext>
                  </a:extLst>
                </a:gridCol>
                <a:gridCol w="4779496">
                  <a:extLst>
                    <a:ext uri="{9D8B030D-6E8A-4147-A177-3AD203B41FA5}">
                      <a16:colId xmlns:a16="http://schemas.microsoft.com/office/drawing/2014/main" val="20003"/>
                    </a:ext>
                  </a:extLst>
                </a:gridCol>
              </a:tblGrid>
              <a:tr h="470479">
                <a:tc>
                  <a:txBody>
                    <a:bodyPr/>
                    <a:lstStyle/>
                    <a:p>
                      <a:pPr algn="ctr">
                        <a:spcAft>
                          <a:spcPts val="0"/>
                        </a:spcAft>
                      </a:pPr>
                      <a:r>
                        <a:rPr lang="en-US" sz="1500" b="1" dirty="0">
                          <a:effectLst/>
                        </a:rPr>
                        <a:t>Methodology</a:t>
                      </a:r>
                      <a:endParaRPr lang="en-GB" sz="15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Characteristics</a:t>
                      </a:r>
                      <a:endParaRPr lang="en-GB" sz="18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Advantages</a:t>
                      </a:r>
                      <a:endParaRPr lang="en-GB" sz="18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Limitations</a:t>
                      </a:r>
                      <a:endParaRPr lang="en-GB" sz="1800" b="1" dirty="0">
                        <a:effectLst/>
                        <a:latin typeface="Arial"/>
                        <a:ea typeface="MS Mincho"/>
                        <a:cs typeface="Times New Roman"/>
                      </a:endParaRPr>
                    </a:p>
                  </a:txBody>
                  <a:tcPr marL="52510" marR="52510" marT="0" marB="0" anchor="ctr"/>
                </a:tc>
                <a:extLst>
                  <a:ext uri="{0D108BD9-81ED-4DB2-BD59-A6C34878D82A}">
                    <a16:rowId xmlns:a16="http://schemas.microsoft.com/office/drawing/2014/main" val="10000"/>
                  </a:ext>
                </a:extLst>
              </a:tr>
              <a:tr h="3570596">
                <a:tc>
                  <a:txBody>
                    <a:bodyPr/>
                    <a:lstStyle/>
                    <a:p>
                      <a:pPr algn="ctr">
                        <a:spcAft>
                          <a:spcPts val="0"/>
                        </a:spcAft>
                      </a:pPr>
                      <a:r>
                        <a:rPr lang="en-US" sz="1400" b="1" dirty="0">
                          <a:solidFill>
                            <a:schemeClr val="tx1"/>
                          </a:solidFill>
                          <a:effectLst/>
                        </a:rPr>
                        <a:t>Coverage based on administrative registries </a:t>
                      </a:r>
                      <a:endParaRPr lang="en-GB" sz="1400" b="1"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The numerator is the reported number of persons vaccinated and the denominator is the relevant official population figure.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may or may not be an individual</a:t>
                      </a:r>
                      <a:r>
                        <a:rPr lang="en-US" sz="1500" b="0" baseline="0" dirty="0">
                          <a:solidFill>
                            <a:schemeClr val="tx1"/>
                          </a:solidFill>
                          <a:effectLst/>
                        </a:rPr>
                        <a:t> registry</a:t>
                      </a:r>
                      <a:r>
                        <a:rPr lang="en-US" sz="1500" b="0" dirty="0">
                          <a:solidFill>
                            <a:schemeClr val="tx1"/>
                          </a:solidFill>
                          <a:effectLst/>
                        </a:rPr>
                        <a:t>.</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It provides periodic information for monitoring coverage progress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provides coverage information systematically for each type of vaccine based on time, place, and person.</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Depending on the quality of the data, both the numerators and the denominators can over- or underestimate coverage.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The numerators can be affected by inaccurate recording of the place of residence or by the inclusion of migrant population that had not been considered in the program’s total target population.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If revaccinated people are registered and the registry is not nominal, the coverage will be overestimated.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The official demographic data may contain errors or biases. </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64879">
                <a:tc>
                  <a:txBody>
                    <a:bodyPr/>
                    <a:lstStyle/>
                    <a:p>
                      <a:pPr algn="ctr">
                        <a:spcAft>
                          <a:spcPts val="0"/>
                        </a:spcAft>
                      </a:pPr>
                      <a:r>
                        <a:rPr lang="en-US" sz="1500" b="1" dirty="0">
                          <a:solidFill>
                            <a:schemeClr val="tx1"/>
                          </a:solidFill>
                          <a:effectLst/>
                        </a:rPr>
                        <a:t>Rapid coverage  monitoring door to door</a:t>
                      </a:r>
                      <a:endParaRPr lang="en-GB" sz="1500" b="1"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It provides a rapid assessment of the proportion of people vaccinated in a small, conveniently selected area.</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is used as supervisory tool.</a:t>
                      </a:r>
                      <a:endParaRPr lang="en-GB" sz="15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It is a simple, low-cost tool that provides information immediately.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is done by the local health team under the supervision of other levels, which means that it promotes evaluation of program performance and service improvement.</a:t>
                      </a:r>
                      <a:endParaRPr lang="en-GB" sz="15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The data obtained are not representative of the area evaluated, they cannot be aggregated, and they do not allow statistical inferences about the coverage.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If the homes visited had a greater probability of being well vaccinated or if many homes were excluded because they did not have the information or did not participate in the rapid monitoring, the results can give the false impression that the entire population in the area of influence is well vaccinated. </a:t>
                      </a:r>
                      <a:endParaRPr lang="en-GB" sz="15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2"/>
          <p:cNvSpPr>
            <a:spLocks noChangeArrowheads="1"/>
          </p:cNvSpPr>
          <p:nvPr/>
        </p:nvSpPr>
        <p:spPr bwMode="auto">
          <a:xfrm>
            <a:off x="294139" y="85703"/>
            <a:ext cx="10188434" cy="9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9pPr>
          </a:lstStyle>
          <a:p>
            <a:pPr algn="ctr" defTabSz="1042136" rtl="0" eaLnBrk="1" hangingPunct="1"/>
            <a:r>
              <a:rPr lang="en-US" altLang="en-US" sz="2700" dirty="0">
                <a:solidFill>
                  <a:prstClr val="black"/>
                </a:solidFill>
              </a:rPr>
              <a:t>Characteristics, advantages, and limitations of the methodologies</a:t>
            </a:r>
            <a:r>
              <a:rPr lang="en-US" altLang="en-US" sz="2700" b="0" dirty="0">
                <a:solidFill>
                  <a:prstClr val="black"/>
                </a:solidFill>
              </a:rPr>
              <a:t> </a:t>
            </a:r>
            <a:r>
              <a:rPr lang="en-US" altLang="en-US" sz="2700" dirty="0">
                <a:solidFill>
                  <a:prstClr val="black"/>
                </a:solidFill>
              </a:rPr>
              <a:t>used for monitoring vaccination coverage</a:t>
            </a:r>
            <a:endParaRPr lang="en-US" altLang="en-US" sz="2700" b="0" dirty="0">
              <a:solidFill>
                <a:prstClr val="black"/>
              </a:solidFill>
            </a:endParaRPr>
          </a:p>
        </p:txBody>
      </p:sp>
    </p:spTree>
    <p:extLst>
      <p:ext uri="{BB962C8B-B14F-4D97-AF65-F5344CB8AC3E}">
        <p14:creationId xmlns:p14="http://schemas.microsoft.com/office/powerpoint/2010/main" val="149477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4863" y="1240083"/>
          <a:ext cx="10698265" cy="6947961"/>
        </p:xfrm>
        <a:graphic>
          <a:graphicData uri="http://schemas.openxmlformats.org/drawingml/2006/table">
            <a:tbl>
              <a:tblPr firstRow="1" firstCol="1" lastRow="1" lastCol="1" bandRow="1" bandCol="1">
                <a:tableStyleId>{5C22544A-7EE6-4342-B048-85BDC9FD1C3A}</a:tableStyleId>
              </a:tblPr>
              <a:tblGrid>
                <a:gridCol w="1368715">
                  <a:extLst>
                    <a:ext uri="{9D8B030D-6E8A-4147-A177-3AD203B41FA5}">
                      <a16:colId xmlns:a16="http://schemas.microsoft.com/office/drawing/2014/main" val="20000"/>
                    </a:ext>
                  </a:extLst>
                </a:gridCol>
                <a:gridCol w="1931889">
                  <a:extLst>
                    <a:ext uri="{9D8B030D-6E8A-4147-A177-3AD203B41FA5}">
                      <a16:colId xmlns:a16="http://schemas.microsoft.com/office/drawing/2014/main" val="20001"/>
                    </a:ext>
                  </a:extLst>
                </a:gridCol>
                <a:gridCol w="2618165">
                  <a:extLst>
                    <a:ext uri="{9D8B030D-6E8A-4147-A177-3AD203B41FA5}">
                      <a16:colId xmlns:a16="http://schemas.microsoft.com/office/drawing/2014/main" val="20002"/>
                    </a:ext>
                  </a:extLst>
                </a:gridCol>
                <a:gridCol w="4779496">
                  <a:extLst>
                    <a:ext uri="{9D8B030D-6E8A-4147-A177-3AD203B41FA5}">
                      <a16:colId xmlns:a16="http://schemas.microsoft.com/office/drawing/2014/main" val="20003"/>
                    </a:ext>
                  </a:extLst>
                </a:gridCol>
              </a:tblGrid>
              <a:tr h="470479">
                <a:tc>
                  <a:txBody>
                    <a:bodyPr/>
                    <a:lstStyle/>
                    <a:p>
                      <a:pPr algn="ctr">
                        <a:spcAft>
                          <a:spcPts val="0"/>
                        </a:spcAft>
                      </a:pPr>
                      <a:r>
                        <a:rPr lang="en-US" sz="1500" b="1" dirty="0">
                          <a:effectLst/>
                        </a:rPr>
                        <a:t>Methodology</a:t>
                      </a:r>
                      <a:endParaRPr lang="en-GB" sz="15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Characteristics</a:t>
                      </a:r>
                      <a:endParaRPr lang="en-GB" sz="15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Advantages</a:t>
                      </a:r>
                      <a:endParaRPr lang="en-GB" sz="15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800" b="1" dirty="0">
                          <a:effectLst/>
                        </a:rPr>
                        <a:t>Limitations</a:t>
                      </a:r>
                      <a:endParaRPr lang="en-GB" sz="1500" b="1" dirty="0">
                        <a:effectLst/>
                        <a:latin typeface="Arial"/>
                        <a:ea typeface="MS Mincho"/>
                        <a:cs typeface="Times New Roman"/>
                      </a:endParaRPr>
                    </a:p>
                  </a:txBody>
                  <a:tcPr marL="52510" marR="52510" marT="0" marB="0" anchor="ctr"/>
                </a:tc>
                <a:extLst>
                  <a:ext uri="{0D108BD9-81ED-4DB2-BD59-A6C34878D82A}">
                    <a16:rowId xmlns:a16="http://schemas.microsoft.com/office/drawing/2014/main" val="10000"/>
                  </a:ext>
                </a:extLst>
              </a:tr>
              <a:tr h="3612603">
                <a:tc>
                  <a:txBody>
                    <a:bodyPr/>
                    <a:lstStyle/>
                    <a:p>
                      <a:pPr algn="ctr">
                        <a:spcAft>
                          <a:spcPts val="0"/>
                        </a:spcAft>
                      </a:pPr>
                      <a:r>
                        <a:rPr lang="en-US" sz="1500" b="1" dirty="0">
                          <a:solidFill>
                            <a:schemeClr val="tx1"/>
                          </a:solidFill>
                          <a:effectLst/>
                        </a:rPr>
                        <a:t>Lot quality assurance sampling (LQAS)</a:t>
                      </a:r>
                      <a:endParaRPr lang="en-GB" sz="1500" b="1" dirty="0">
                        <a:solidFill>
                          <a:schemeClr val="tx1"/>
                        </a:solidFill>
                        <a:effectLst/>
                      </a:endParaRPr>
                    </a:p>
                    <a:p>
                      <a:pPr algn="ctr">
                        <a:spcAft>
                          <a:spcPts val="0"/>
                        </a:spcAft>
                      </a:pPr>
                      <a:r>
                        <a:rPr lang="en-US" sz="1500" b="1" dirty="0">
                          <a:solidFill>
                            <a:schemeClr val="tx1"/>
                          </a:solidFill>
                          <a:effectLst/>
                        </a:rPr>
                        <a:t> </a:t>
                      </a:r>
                      <a:endParaRPr lang="en-GB" sz="1500" b="1"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It randomly selects lots that are relatively uniform internally.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establishes a minimum and a maximum value as criteria for acceptance.</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The data collection tools are relatively simple.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shows the relative uniformity of coverage between one lot and another.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is not necessary to have information on all the lots in order to make decisions; specific measures are taken for each lot as soon as the results are available. </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457200" algn="l"/>
                        </a:tabLst>
                      </a:pPr>
                      <a:r>
                        <a:rPr lang="en-US" sz="1500" b="0" dirty="0">
                          <a:solidFill>
                            <a:schemeClr val="tx1"/>
                          </a:solidFill>
                          <a:effectLst/>
                        </a:rPr>
                        <a:t>It does not estimate the coverage for each lot; it only tells whether or not the lot met the criteria for acceptance. </a:t>
                      </a:r>
                      <a:endParaRPr lang="en-GB" sz="1500" b="0" dirty="0">
                        <a:solidFill>
                          <a:schemeClr val="tx1"/>
                        </a:solidFill>
                        <a:effectLst/>
                      </a:endParaRPr>
                    </a:p>
                    <a:p>
                      <a:pPr marL="342900" lvl="0" indent="-342900">
                        <a:spcAft>
                          <a:spcPts val="300"/>
                        </a:spcAft>
                        <a:buFont typeface="Wingdings"/>
                        <a:buChar char=""/>
                        <a:tabLst>
                          <a:tab pos="457200" algn="l"/>
                        </a:tabLst>
                      </a:pPr>
                      <a:r>
                        <a:rPr lang="en-US" sz="1500" b="0" dirty="0">
                          <a:solidFill>
                            <a:schemeClr val="tx1"/>
                          </a:solidFill>
                          <a:effectLst/>
                        </a:rPr>
                        <a:t>By establishing a minimum value for deciding whether or not to accept the lot, there is a risk of concluding that the lots above that cutoff point do not require intervention. Thus, it is important to analyze the status of the lots that met the acceptance criteria. </a:t>
                      </a:r>
                      <a:endParaRPr lang="en-GB" sz="1500" b="0" dirty="0">
                        <a:solidFill>
                          <a:schemeClr val="tx1"/>
                        </a:solidFill>
                        <a:effectLst/>
                      </a:endParaRPr>
                    </a:p>
                    <a:p>
                      <a:pPr marL="342900" lvl="0" indent="-342900">
                        <a:spcAft>
                          <a:spcPts val="300"/>
                        </a:spcAft>
                        <a:buFont typeface="Wingdings"/>
                        <a:buChar char=""/>
                        <a:tabLst>
                          <a:tab pos="457200" algn="l"/>
                        </a:tabLst>
                      </a:pPr>
                      <a:r>
                        <a:rPr lang="en-US" sz="1500" b="0" dirty="0">
                          <a:solidFill>
                            <a:schemeClr val="tx1"/>
                          </a:solidFill>
                          <a:effectLst/>
                        </a:rPr>
                        <a:t>For high margins of acceptance (for example, 95% coverage) and narrow ranges of acceptability, the sample size needs to be large. LQAS has the same cost and logistic limitations as cluster surveys. </a:t>
                      </a:r>
                      <a:endParaRPr lang="en-GB" sz="15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64879">
                <a:tc>
                  <a:txBody>
                    <a:bodyPr/>
                    <a:lstStyle/>
                    <a:p>
                      <a:pPr algn="ctr">
                        <a:spcAft>
                          <a:spcPts val="0"/>
                        </a:spcAft>
                      </a:pPr>
                      <a:r>
                        <a:rPr lang="en-US" sz="1500" b="1" dirty="0">
                          <a:solidFill>
                            <a:schemeClr val="tx1"/>
                          </a:solidFill>
                          <a:effectLst/>
                        </a:rPr>
                        <a:t>Cluster sampling coverage surveys</a:t>
                      </a:r>
                      <a:endParaRPr lang="en-GB" sz="1500" b="1" dirty="0">
                        <a:solidFill>
                          <a:schemeClr val="tx1"/>
                        </a:solidFill>
                        <a:effectLst/>
                      </a:endParaRPr>
                    </a:p>
                    <a:p>
                      <a:pPr algn="ctr">
                        <a:spcAft>
                          <a:spcPts val="0"/>
                        </a:spcAft>
                      </a:pPr>
                      <a:r>
                        <a:rPr lang="en-US" sz="1500" b="1" dirty="0">
                          <a:solidFill>
                            <a:schemeClr val="tx1"/>
                          </a:solidFill>
                          <a:effectLst/>
                        </a:rPr>
                        <a:t> </a:t>
                      </a:r>
                      <a:endParaRPr lang="en-GB" sz="1500" b="1"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The sampling design is probabilistic, with random selection of the population. It allows for statistical inferences.</a:t>
                      </a:r>
                      <a:endParaRPr lang="en-GB" sz="15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500" b="0">
                          <a:solidFill>
                            <a:schemeClr val="tx1"/>
                          </a:solidFill>
                          <a:effectLst/>
                        </a:rPr>
                        <a:t>It provides a direct measure of coverage of the population universe. </a:t>
                      </a:r>
                      <a:endParaRPr lang="en-GB" sz="1500" b="0">
                        <a:solidFill>
                          <a:schemeClr val="tx1"/>
                        </a:solidFill>
                        <a:effectLst/>
                      </a:endParaRPr>
                    </a:p>
                    <a:p>
                      <a:pPr marL="342900" lvl="0" indent="-342900">
                        <a:spcAft>
                          <a:spcPts val="300"/>
                        </a:spcAft>
                        <a:buFont typeface="Wingdings"/>
                        <a:buChar char=""/>
                        <a:tabLst>
                          <a:tab pos="182880" algn="l"/>
                        </a:tabLst>
                      </a:pPr>
                      <a:r>
                        <a:rPr lang="en-US" sz="1500" b="0">
                          <a:solidFill>
                            <a:schemeClr val="tx1"/>
                          </a:solidFill>
                          <a:effectLst/>
                        </a:rPr>
                        <a:t>It allows for the compilation of information on a larger number of variables by using more extensive forms than those used with the rapid methods.</a:t>
                      </a:r>
                      <a:endParaRPr lang="en-GB" sz="1500" b="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500" b="0" dirty="0">
                          <a:solidFill>
                            <a:schemeClr val="tx1"/>
                          </a:solidFill>
                          <a:effectLst/>
                        </a:rPr>
                        <a:t>The method requires detailed planning and organization and specialized professionals, resources, and logistics.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It requires a greater investment of time and resources to key in, process, tabulate, and analyze the data.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Unlike LQAS, it does not allow conclusions to be drawn for every cluster in the sample. The estimates are interpreted by adding up the data for all the sampling units. </a:t>
                      </a:r>
                      <a:endParaRPr lang="en-GB" sz="1500" b="0" dirty="0">
                        <a:solidFill>
                          <a:schemeClr val="tx1"/>
                        </a:solidFill>
                        <a:effectLst/>
                      </a:endParaRPr>
                    </a:p>
                    <a:p>
                      <a:pPr marL="342900" lvl="0" indent="-342900">
                        <a:spcAft>
                          <a:spcPts val="300"/>
                        </a:spcAft>
                        <a:buFont typeface="Wingdings"/>
                        <a:buChar char=""/>
                        <a:tabLst>
                          <a:tab pos="182880" algn="l"/>
                        </a:tabLst>
                      </a:pPr>
                      <a:r>
                        <a:rPr lang="en-US" sz="1500" b="0" dirty="0">
                          <a:solidFill>
                            <a:schemeClr val="tx1"/>
                          </a:solidFill>
                          <a:effectLst/>
                        </a:rPr>
                        <a:t>The results can be affected by biases. </a:t>
                      </a:r>
                      <a:endParaRPr lang="en-GB" sz="15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6" name="Rectangle 2"/>
          <p:cNvSpPr>
            <a:spLocks noChangeArrowheads="1"/>
          </p:cNvSpPr>
          <p:nvPr/>
        </p:nvSpPr>
        <p:spPr bwMode="auto">
          <a:xfrm>
            <a:off x="294139" y="85703"/>
            <a:ext cx="10188434" cy="9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9pPr>
          </a:lstStyle>
          <a:p>
            <a:pPr algn="ctr" defTabSz="1042136" rtl="0" eaLnBrk="1" hangingPunct="1"/>
            <a:r>
              <a:rPr lang="en-US" altLang="en-US" sz="2700" dirty="0">
                <a:solidFill>
                  <a:prstClr val="black"/>
                </a:solidFill>
              </a:rPr>
              <a:t>Characteristics, advantages, and limitations of the methodologies</a:t>
            </a:r>
            <a:r>
              <a:rPr lang="en-US" altLang="en-US" sz="2700" b="0" dirty="0">
                <a:solidFill>
                  <a:prstClr val="black"/>
                </a:solidFill>
              </a:rPr>
              <a:t> </a:t>
            </a:r>
            <a:r>
              <a:rPr lang="en-US" altLang="en-US" sz="2700" dirty="0">
                <a:solidFill>
                  <a:prstClr val="black"/>
                </a:solidFill>
              </a:rPr>
              <a:t>used for monitoring vaccination coverage</a:t>
            </a:r>
            <a:endParaRPr lang="en-US" altLang="en-US" sz="2700" b="0" dirty="0">
              <a:solidFill>
                <a:prstClr val="black"/>
              </a:solidFill>
            </a:endParaRPr>
          </a:p>
        </p:txBody>
      </p:sp>
    </p:spTree>
    <p:extLst>
      <p:ext uri="{BB962C8B-B14F-4D97-AF65-F5344CB8AC3E}">
        <p14:creationId xmlns:p14="http://schemas.microsoft.com/office/powerpoint/2010/main" val="412193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29189"/>
            <a:ext cx="10693400" cy="1287151"/>
          </a:xfrm>
          <a:prstGeom prst="rect">
            <a:avLst/>
          </a:prstGeom>
        </p:spPr>
        <p:txBody>
          <a:bodyPr>
            <a:normAutofit/>
          </a:bodyPr>
          <a:lstStyle/>
          <a:p>
            <a:pPr eaLnBrk="1" hangingPunct="1"/>
            <a:r>
              <a:rPr lang="en-GB" dirty="0"/>
              <a:t> </a:t>
            </a:r>
            <a:r>
              <a:rPr lang="fr-FR" dirty="0"/>
              <a:t>Avantages et inconvénients des méthodes administratives et des méthodes d'enquête</a:t>
            </a:r>
            <a:endParaRPr lang="en-US" dirty="0"/>
          </a:p>
        </p:txBody>
      </p:sp>
      <p:sp>
        <p:nvSpPr>
          <p:cNvPr id="122883" name="Rectangle 3"/>
          <p:cNvSpPr>
            <a:spLocks noGrp="1" noChangeArrowheads="1"/>
          </p:cNvSpPr>
          <p:nvPr>
            <p:ph type="body" sz="half" idx="4294967295"/>
          </p:nvPr>
        </p:nvSpPr>
        <p:spPr>
          <a:xfrm>
            <a:off x="106102" y="1016431"/>
            <a:ext cx="5108574" cy="4998434"/>
          </a:xfrm>
          <a:prstGeom prst="rect">
            <a:avLst/>
          </a:prstGeom>
        </p:spPr>
        <p:txBody>
          <a:bodyPr/>
          <a:lstStyle/>
          <a:p>
            <a:pPr eaLnBrk="1" hangingPunct="1">
              <a:lnSpc>
                <a:spcPct val="90000"/>
              </a:lnSpc>
              <a:buFont typeface="Wingdings" pitchFamily="2" charset="2"/>
              <a:buNone/>
            </a:pPr>
            <a:endParaRPr lang="en-GB" sz="2100" b="1" dirty="0"/>
          </a:p>
          <a:p>
            <a:pPr>
              <a:lnSpc>
                <a:spcPct val="90000"/>
              </a:lnSpc>
              <a:buNone/>
            </a:pPr>
            <a:r>
              <a:rPr lang="fr-FR" sz="2100" b="1" dirty="0"/>
              <a:t>Méthode de rapport de routine (administrative)</a:t>
            </a:r>
            <a:endParaRPr lang="en-GB" sz="2100" b="1" dirty="0"/>
          </a:p>
          <a:p>
            <a:pPr eaLnBrk="1" hangingPunct="1">
              <a:lnSpc>
                <a:spcPct val="90000"/>
              </a:lnSpc>
            </a:pPr>
            <a:r>
              <a:rPr lang="en-GB" sz="1600" dirty="0" err="1">
                <a:solidFill>
                  <a:srgbClr val="009900"/>
                </a:solidFill>
              </a:rPr>
              <a:t>Avantages</a:t>
            </a:r>
            <a:r>
              <a:rPr lang="en-GB" sz="1600" dirty="0">
                <a:solidFill>
                  <a:srgbClr val="009900"/>
                </a:solidFill>
              </a:rPr>
              <a:t>: </a:t>
            </a:r>
          </a:p>
          <a:p>
            <a:pPr lvl="1" eaLnBrk="1" hangingPunct="1">
              <a:lnSpc>
                <a:spcPct val="90000"/>
              </a:lnSpc>
            </a:pPr>
            <a:r>
              <a:rPr lang="fr-FR" sz="1600" dirty="0"/>
              <a:t>Basée sur les données nécessaires à la prestation de services </a:t>
            </a:r>
          </a:p>
          <a:p>
            <a:pPr lvl="1" eaLnBrk="1" hangingPunct="1">
              <a:lnSpc>
                <a:spcPct val="90000"/>
              </a:lnSpc>
            </a:pPr>
            <a:r>
              <a:rPr lang="fr-FR" sz="1600" dirty="0"/>
              <a:t>Outil de suivi de la gestion efficace</a:t>
            </a:r>
          </a:p>
          <a:p>
            <a:pPr lvl="1" eaLnBrk="1" hangingPunct="1">
              <a:lnSpc>
                <a:spcPct val="90000"/>
              </a:lnSpc>
            </a:pPr>
            <a:r>
              <a:rPr lang="fr-FR" sz="1600" dirty="0"/>
              <a:t>Fournit des données au niveau local</a:t>
            </a:r>
            <a:endParaRPr lang="en-GB" sz="1600" dirty="0"/>
          </a:p>
          <a:p>
            <a:pPr eaLnBrk="1" hangingPunct="1">
              <a:lnSpc>
                <a:spcPct val="90000"/>
              </a:lnSpc>
            </a:pPr>
            <a:r>
              <a:rPr lang="en-GB" sz="1600" dirty="0" err="1">
                <a:solidFill>
                  <a:srgbClr val="FF3300"/>
                </a:solidFill>
              </a:rPr>
              <a:t>Inconvénients</a:t>
            </a:r>
            <a:r>
              <a:rPr lang="en-GB" sz="1600" dirty="0">
                <a:solidFill>
                  <a:srgbClr val="FF3300"/>
                </a:solidFill>
              </a:rPr>
              <a:t> / </a:t>
            </a:r>
            <a:r>
              <a:rPr lang="en-GB" sz="1600" dirty="0" err="1">
                <a:solidFill>
                  <a:srgbClr val="FF3300"/>
                </a:solidFill>
              </a:rPr>
              <a:t>Limites</a:t>
            </a:r>
            <a:r>
              <a:rPr lang="en-GB" sz="1600" dirty="0">
                <a:solidFill>
                  <a:srgbClr val="FF3300"/>
                </a:solidFill>
              </a:rPr>
              <a:t>:</a:t>
            </a:r>
            <a:endParaRPr lang="en-GB" sz="1600" dirty="0"/>
          </a:p>
          <a:p>
            <a:pPr lvl="1" eaLnBrk="1" hangingPunct="1">
              <a:lnSpc>
                <a:spcPct val="90000"/>
              </a:lnSpc>
            </a:pPr>
            <a:r>
              <a:rPr lang="fr-FR" sz="1600" dirty="0"/>
              <a:t>Dénominateur (la population cible peut être projetée sur la base de données de recensement anciennes ou médiocres)</a:t>
            </a:r>
          </a:p>
          <a:p>
            <a:pPr lvl="1" eaLnBrk="1" hangingPunct="1">
              <a:lnSpc>
                <a:spcPct val="90000"/>
              </a:lnSpc>
            </a:pPr>
            <a:r>
              <a:rPr lang="fr-FR" sz="1600" dirty="0"/>
              <a:t>Erreurs de transcription ou de calcul</a:t>
            </a:r>
          </a:p>
          <a:p>
            <a:pPr lvl="1" eaLnBrk="1" hangingPunct="1">
              <a:lnSpc>
                <a:spcPct val="90000"/>
              </a:lnSpc>
            </a:pPr>
            <a:r>
              <a:rPr lang="fr-FR" sz="1600" dirty="0"/>
              <a:t>Rapports incomplets</a:t>
            </a:r>
          </a:p>
          <a:p>
            <a:pPr lvl="1" eaLnBrk="1" hangingPunct="1">
              <a:lnSpc>
                <a:spcPct val="90000"/>
              </a:lnSpc>
            </a:pPr>
            <a:r>
              <a:rPr lang="fr-FR" sz="1600" dirty="0"/>
              <a:t>Peut inclure des vaccinations effectuées en dehors du groupe cible</a:t>
            </a:r>
          </a:p>
          <a:p>
            <a:pPr lvl="1" eaLnBrk="1" hangingPunct="1">
              <a:lnSpc>
                <a:spcPct val="90000"/>
              </a:lnSpc>
            </a:pPr>
            <a:r>
              <a:rPr lang="fr-FR" sz="1600" dirty="0"/>
              <a:t>Le secteur privé peut ne pas être pris en compte</a:t>
            </a:r>
            <a:endParaRPr lang="en-GB" sz="1600" dirty="0"/>
          </a:p>
          <a:p>
            <a:pPr lvl="1" eaLnBrk="1" hangingPunct="1">
              <a:lnSpc>
                <a:spcPct val="90000"/>
              </a:lnSpc>
              <a:buFont typeface="Arial" charset="0"/>
              <a:buNone/>
            </a:pPr>
            <a:endParaRPr lang="en-GB" sz="1800" dirty="0"/>
          </a:p>
          <a:p>
            <a:pPr lvl="1" eaLnBrk="1" hangingPunct="1">
              <a:lnSpc>
                <a:spcPct val="90000"/>
              </a:lnSpc>
            </a:pPr>
            <a:endParaRPr lang="en-GB" sz="1400" dirty="0"/>
          </a:p>
          <a:p>
            <a:pPr eaLnBrk="1" hangingPunct="1">
              <a:lnSpc>
                <a:spcPct val="90000"/>
              </a:lnSpc>
              <a:buFont typeface="Wingdings" pitchFamily="2" charset="2"/>
              <a:buNone/>
            </a:pPr>
            <a:endParaRPr lang="en-GB" sz="1800" dirty="0"/>
          </a:p>
        </p:txBody>
      </p:sp>
      <p:sp>
        <p:nvSpPr>
          <p:cNvPr id="122884" name="Rectangle 4"/>
          <p:cNvSpPr>
            <a:spLocks noGrp="1" noChangeArrowheads="1"/>
          </p:cNvSpPr>
          <p:nvPr>
            <p:ph type="body" sz="half" idx="4294967295"/>
          </p:nvPr>
        </p:nvSpPr>
        <p:spPr>
          <a:xfrm>
            <a:off x="5014452" y="1109598"/>
            <a:ext cx="5638998" cy="5206974"/>
          </a:xfrm>
          <a:prstGeom prst="rect">
            <a:avLst/>
          </a:prstGeom>
        </p:spPr>
        <p:txBody>
          <a:bodyPr/>
          <a:lstStyle/>
          <a:p>
            <a:pPr eaLnBrk="1" hangingPunct="1">
              <a:lnSpc>
                <a:spcPct val="80000"/>
              </a:lnSpc>
              <a:buFont typeface="Wingdings" pitchFamily="2" charset="2"/>
              <a:buNone/>
            </a:pPr>
            <a:endParaRPr lang="en-GB" sz="2100" b="1" dirty="0"/>
          </a:p>
          <a:p>
            <a:pPr>
              <a:lnSpc>
                <a:spcPct val="80000"/>
              </a:lnSpc>
              <a:buNone/>
            </a:pPr>
            <a:r>
              <a:rPr lang="en-GB" sz="2100" b="1" dirty="0" err="1"/>
              <a:t>Méthode</a:t>
            </a:r>
            <a:r>
              <a:rPr lang="en-GB" sz="2100" b="1" dirty="0"/>
              <a:t> </a:t>
            </a:r>
            <a:r>
              <a:rPr lang="en-GB" sz="2100" b="1" dirty="0" err="1"/>
              <a:t>d'enquête</a:t>
            </a:r>
            <a:endParaRPr lang="en-GB" sz="2100" b="1" dirty="0"/>
          </a:p>
          <a:p>
            <a:pPr eaLnBrk="1" hangingPunct="1">
              <a:lnSpc>
                <a:spcPct val="80000"/>
              </a:lnSpc>
            </a:pPr>
            <a:r>
              <a:rPr lang="en-GB" sz="1600" dirty="0" err="1">
                <a:solidFill>
                  <a:srgbClr val="009900"/>
                </a:solidFill>
              </a:rPr>
              <a:t>Avantages</a:t>
            </a:r>
            <a:r>
              <a:rPr lang="en-GB" sz="1600" dirty="0">
                <a:solidFill>
                  <a:srgbClr val="009900"/>
                </a:solidFill>
              </a:rPr>
              <a:t>:</a:t>
            </a:r>
            <a:r>
              <a:rPr lang="en-GB" sz="1600" dirty="0"/>
              <a:t> </a:t>
            </a:r>
          </a:p>
          <a:p>
            <a:pPr lvl="1" eaLnBrk="1" hangingPunct="1">
              <a:lnSpc>
                <a:spcPct val="80000"/>
              </a:lnSpc>
            </a:pPr>
            <a:r>
              <a:rPr lang="fr-FR" sz="1600" dirty="0"/>
              <a:t>Une estimation de la couverture vaccinale peut être obtenue si le dénominateur est inconnu.</a:t>
            </a:r>
          </a:p>
          <a:p>
            <a:pPr lvl="1" eaLnBrk="1" hangingPunct="1">
              <a:lnSpc>
                <a:spcPct val="80000"/>
              </a:lnSpc>
            </a:pPr>
            <a:r>
              <a:rPr lang="fr-FR" sz="1600" dirty="0"/>
              <a:t>Fournit des informations supplémentaires sur le statut socio-économique, les caractéristiques maternelles, le sexe, etc. des enfants atteints et non atteints.</a:t>
            </a:r>
          </a:p>
          <a:p>
            <a:pPr lvl="1" eaLnBrk="1" hangingPunct="1">
              <a:lnSpc>
                <a:spcPct val="80000"/>
              </a:lnSpc>
            </a:pPr>
            <a:r>
              <a:rPr lang="fr-FR" sz="1600" dirty="0"/>
              <a:t>Les vaccins administrés par le secteur privé sont pris en compte</a:t>
            </a:r>
            <a:endParaRPr lang="en-GB" sz="1600" dirty="0"/>
          </a:p>
          <a:p>
            <a:pPr eaLnBrk="1" hangingPunct="1">
              <a:lnSpc>
                <a:spcPct val="80000"/>
              </a:lnSpc>
            </a:pPr>
            <a:r>
              <a:rPr lang="en-GB" sz="1600" dirty="0" err="1">
                <a:solidFill>
                  <a:srgbClr val="FF3300"/>
                </a:solidFill>
              </a:rPr>
              <a:t>Inconvénients</a:t>
            </a:r>
            <a:r>
              <a:rPr lang="en-GB" sz="1600" dirty="0">
                <a:solidFill>
                  <a:srgbClr val="FF3300"/>
                </a:solidFill>
              </a:rPr>
              <a:t> / </a:t>
            </a:r>
            <a:r>
              <a:rPr lang="en-GB" sz="1600" dirty="0" err="1">
                <a:solidFill>
                  <a:srgbClr val="FF3300"/>
                </a:solidFill>
              </a:rPr>
              <a:t>Limites</a:t>
            </a:r>
            <a:r>
              <a:rPr lang="en-GB" sz="1600" dirty="0">
                <a:solidFill>
                  <a:srgbClr val="FF3300"/>
                </a:solidFill>
              </a:rPr>
              <a:t>:</a:t>
            </a:r>
          </a:p>
          <a:p>
            <a:pPr lvl="1" eaLnBrk="1" hangingPunct="1">
              <a:lnSpc>
                <a:spcPct val="80000"/>
              </a:lnSpc>
            </a:pPr>
            <a:r>
              <a:rPr lang="fr-FR" sz="1600" dirty="0"/>
              <a:t>Fournit des informations sur la cohorte de l'année de naissance précédente.</a:t>
            </a:r>
          </a:p>
          <a:p>
            <a:pPr lvl="1" eaLnBrk="1" hangingPunct="1">
              <a:lnSpc>
                <a:spcPct val="80000"/>
              </a:lnSpc>
            </a:pPr>
            <a:r>
              <a:rPr lang="fr-FR" sz="1600" dirty="0"/>
              <a:t>Disponibilité et qualité de la carte de vaccination</a:t>
            </a:r>
          </a:p>
          <a:p>
            <a:pPr lvl="1" eaLnBrk="1" hangingPunct="1">
              <a:lnSpc>
                <a:spcPct val="80000"/>
              </a:lnSpc>
            </a:pPr>
            <a:r>
              <a:rPr lang="fr-FR" sz="1600" dirty="0"/>
              <a:t>Recours au rappel en l'absence de carte</a:t>
            </a:r>
          </a:p>
          <a:p>
            <a:pPr lvl="1" eaLnBrk="1" hangingPunct="1">
              <a:lnSpc>
                <a:spcPct val="80000"/>
              </a:lnSpc>
            </a:pPr>
            <a:r>
              <a:rPr lang="fr-FR" sz="1600" dirty="0"/>
              <a:t>Interaction avec l'enquêteur</a:t>
            </a:r>
          </a:p>
          <a:p>
            <a:pPr lvl="1" eaLnBrk="1" hangingPunct="1">
              <a:lnSpc>
                <a:spcPct val="80000"/>
              </a:lnSpc>
            </a:pPr>
            <a:r>
              <a:rPr lang="fr-FR" sz="1600" dirty="0"/>
              <a:t>La longueur ou la complexité du questionnaire peut compromettre la précision</a:t>
            </a:r>
          </a:p>
          <a:p>
            <a:pPr lvl="1" eaLnBrk="1" hangingPunct="1">
              <a:lnSpc>
                <a:spcPct val="80000"/>
              </a:lnSpc>
            </a:pPr>
            <a:r>
              <a:rPr lang="fr-FR" sz="1600" dirty="0"/>
              <a:t>Représentativité de l'échantillon</a:t>
            </a:r>
            <a:endParaRPr lang="en-GB" sz="1600" dirty="0"/>
          </a:p>
          <a:p>
            <a:pPr eaLnBrk="1" hangingPunct="1">
              <a:lnSpc>
                <a:spcPct val="80000"/>
              </a:lnSpc>
            </a:pPr>
            <a:endParaRPr lang="en-GB" sz="900" dirty="0"/>
          </a:p>
          <a:p>
            <a:pPr eaLnBrk="1" hangingPunct="1">
              <a:lnSpc>
                <a:spcPct val="80000"/>
              </a:lnSpc>
              <a:buFont typeface="Wingdings" pitchFamily="2" charset="2"/>
              <a:buNone/>
            </a:pPr>
            <a:endParaRPr lang="en-GB" sz="900" dirty="0"/>
          </a:p>
          <a:p>
            <a:pPr eaLnBrk="1" hangingPunct="1">
              <a:lnSpc>
                <a:spcPct val="80000"/>
              </a:lnSpc>
              <a:buFont typeface="Wingdings" pitchFamily="2" charset="2"/>
              <a:buNone/>
            </a:pPr>
            <a:endParaRPr lang="en-US" sz="900" dirty="0"/>
          </a:p>
        </p:txBody>
      </p:sp>
      <p:sp>
        <p:nvSpPr>
          <p:cNvPr id="5" name="TextBox 4"/>
          <p:cNvSpPr txBox="1"/>
          <p:nvPr/>
        </p:nvSpPr>
        <p:spPr>
          <a:xfrm>
            <a:off x="2200763" y="6706885"/>
            <a:ext cx="8911558" cy="351546"/>
          </a:xfrm>
          <a:prstGeom prst="rect">
            <a:avLst/>
          </a:prstGeom>
          <a:noFill/>
        </p:spPr>
        <p:txBody>
          <a:bodyPr wrap="square" lIns="104233" tIns="52116" rIns="104233" bIns="52116" rtlCol="0">
            <a:spAutoFit/>
          </a:bodyPr>
          <a:lstStyle/>
          <a:p>
            <a:r>
              <a:rPr lang="en-US" sz="1600" dirty="0" err="1">
                <a:solidFill>
                  <a:srgbClr val="FF0000"/>
                </a:solidFill>
              </a:rPr>
              <a:t>Voir</a:t>
            </a:r>
            <a:r>
              <a:rPr lang="en-US" sz="1600" dirty="0">
                <a:solidFill>
                  <a:srgbClr val="FF0000"/>
                </a:solidFill>
              </a:rPr>
              <a:t> </a:t>
            </a:r>
            <a:r>
              <a:rPr lang="en-US" sz="1600" dirty="0" err="1">
                <a:solidFill>
                  <a:srgbClr val="FF0000"/>
                </a:solidFill>
              </a:rPr>
              <a:t>Cutts</a:t>
            </a:r>
            <a:r>
              <a:rPr lang="en-US" sz="1600" dirty="0">
                <a:solidFill>
                  <a:srgbClr val="FF0000"/>
                </a:solidFill>
              </a:rPr>
              <a:t> et al 2016 Vaccine.</a:t>
            </a:r>
          </a:p>
        </p:txBody>
      </p:sp>
    </p:spTree>
    <p:extLst>
      <p:ext uri="{BB962C8B-B14F-4D97-AF65-F5344CB8AC3E}">
        <p14:creationId xmlns:p14="http://schemas.microsoft.com/office/powerpoint/2010/main" val="67916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Principales différences entre DHS/MICS et VCS</a:t>
            </a:r>
            <a:endParaRPr lang="en-GB" sz="3200" dirty="0"/>
          </a:p>
        </p:txBody>
      </p:sp>
      <p:sp>
        <p:nvSpPr>
          <p:cNvPr id="4" name="Text Placeholder 3"/>
          <p:cNvSpPr>
            <a:spLocks noGrp="1"/>
          </p:cNvSpPr>
          <p:nvPr>
            <p:ph type="body" idx="1"/>
          </p:nvPr>
        </p:nvSpPr>
        <p:spPr>
          <a:xfrm>
            <a:off x="283779" y="1108935"/>
            <a:ext cx="4975612" cy="704850"/>
          </a:xfrm>
        </p:spPr>
        <p:txBody>
          <a:bodyPr/>
          <a:lstStyle/>
          <a:p>
            <a:r>
              <a:rPr lang="en-GB" dirty="0"/>
              <a:t>DHS/ MICS</a:t>
            </a:r>
          </a:p>
        </p:txBody>
      </p:sp>
      <p:sp>
        <p:nvSpPr>
          <p:cNvPr id="5" name="Content Placeholder 4"/>
          <p:cNvSpPr>
            <a:spLocks noGrp="1"/>
          </p:cNvSpPr>
          <p:nvPr>
            <p:ph sz="half" idx="2"/>
          </p:nvPr>
        </p:nvSpPr>
        <p:spPr>
          <a:xfrm>
            <a:off x="315310" y="1971446"/>
            <a:ext cx="4743387" cy="4357688"/>
          </a:xfrm>
        </p:spPr>
        <p:txBody>
          <a:bodyPr/>
          <a:lstStyle/>
          <a:p>
            <a:pPr>
              <a:spcBef>
                <a:spcPts val="1200"/>
              </a:spcBef>
            </a:pPr>
            <a:r>
              <a:rPr lang="fr-FR" sz="1800" dirty="0"/>
              <a:t>Périodique</a:t>
            </a:r>
          </a:p>
          <a:p>
            <a:pPr>
              <a:spcBef>
                <a:spcPts val="1200"/>
              </a:spcBef>
            </a:pPr>
            <a:r>
              <a:rPr lang="fr-FR" sz="1800" dirty="0"/>
              <a:t>Longues enquêtes à indicateurs multiples</a:t>
            </a:r>
          </a:p>
          <a:p>
            <a:pPr>
              <a:spcBef>
                <a:spcPts val="1200"/>
              </a:spcBef>
            </a:pPr>
            <a:r>
              <a:rPr lang="fr-FR" sz="1800" dirty="0"/>
              <a:t>Tous les enfants ne sont pas éligibles</a:t>
            </a:r>
          </a:p>
          <a:p>
            <a:pPr>
              <a:spcBef>
                <a:spcPts val="1200"/>
              </a:spcBef>
            </a:pPr>
            <a:r>
              <a:rPr lang="fr-FR" sz="1800" dirty="0"/>
              <a:t>Rapports généralement entre 12 et 23 mois, maintenant aussi entre 24 et 35 mois</a:t>
            </a:r>
          </a:p>
          <a:p>
            <a:pPr>
              <a:spcBef>
                <a:spcPts val="1200"/>
              </a:spcBef>
            </a:pPr>
            <a:r>
              <a:rPr lang="fr-FR" sz="1800" dirty="0"/>
              <a:t>En général, pas de visites dans les établissements de santé ni de photos (mais certains le font)</a:t>
            </a:r>
          </a:p>
          <a:p>
            <a:pPr>
              <a:spcBef>
                <a:spcPts val="1200"/>
              </a:spcBef>
            </a:pPr>
            <a:r>
              <a:rPr lang="fr-FR" sz="1800" dirty="0"/>
              <a:t>PEV n'est généralement pas intégré dans la formation</a:t>
            </a:r>
          </a:p>
          <a:p>
            <a:pPr>
              <a:spcBef>
                <a:spcPts val="1200"/>
              </a:spcBef>
            </a:pPr>
            <a:r>
              <a:rPr lang="fr-FR" sz="1800" dirty="0"/>
              <a:t>Pas de raisons pour l'absence de vaccination</a:t>
            </a:r>
            <a:endParaRPr lang="en-GB" sz="1800" dirty="0"/>
          </a:p>
        </p:txBody>
      </p:sp>
      <p:sp>
        <p:nvSpPr>
          <p:cNvPr id="6" name="Text Placeholder 5"/>
          <p:cNvSpPr>
            <a:spLocks noGrp="1"/>
          </p:cNvSpPr>
          <p:nvPr>
            <p:ph type="body" sz="quarter" idx="3"/>
          </p:nvPr>
        </p:nvSpPr>
        <p:spPr>
          <a:xfrm>
            <a:off x="5432432" y="1368930"/>
            <a:ext cx="4725988" cy="704850"/>
          </a:xfrm>
        </p:spPr>
        <p:txBody>
          <a:bodyPr/>
          <a:lstStyle/>
          <a:p>
            <a:r>
              <a:rPr lang="fr-FR" dirty="0"/>
              <a:t>Enquêtes sur la couverture vaccinale</a:t>
            </a:r>
            <a:endParaRPr lang="en-GB" dirty="0"/>
          </a:p>
        </p:txBody>
      </p:sp>
      <p:sp>
        <p:nvSpPr>
          <p:cNvPr id="7" name="Content Placeholder 6"/>
          <p:cNvSpPr>
            <a:spLocks noGrp="1"/>
          </p:cNvSpPr>
          <p:nvPr>
            <p:ph sz="quarter" idx="4"/>
          </p:nvPr>
        </p:nvSpPr>
        <p:spPr>
          <a:xfrm>
            <a:off x="5058697" y="2152203"/>
            <a:ext cx="5634703" cy="4357688"/>
          </a:xfrm>
        </p:spPr>
        <p:txBody>
          <a:bodyPr/>
          <a:lstStyle/>
          <a:p>
            <a:pPr>
              <a:spcBef>
                <a:spcPts val="1200"/>
              </a:spcBef>
            </a:pPr>
            <a:r>
              <a:rPr lang="fr-FR" sz="1800" dirty="0"/>
              <a:t>Basées sur les besoins</a:t>
            </a:r>
          </a:p>
          <a:p>
            <a:pPr>
              <a:spcBef>
                <a:spcPts val="1200"/>
              </a:spcBef>
            </a:pPr>
            <a:r>
              <a:rPr lang="fr-FR" sz="1800" dirty="0"/>
              <a:t>Axées sur la vaccination</a:t>
            </a:r>
          </a:p>
          <a:p>
            <a:pPr>
              <a:spcBef>
                <a:spcPts val="1200"/>
              </a:spcBef>
            </a:pPr>
            <a:r>
              <a:rPr lang="fr-FR" sz="1800" dirty="0"/>
              <a:t>Tous les enfants éligibles PEV</a:t>
            </a:r>
          </a:p>
          <a:p>
            <a:pPr>
              <a:spcBef>
                <a:spcPts val="1200"/>
              </a:spcBef>
            </a:pPr>
            <a:r>
              <a:rPr lang="fr-FR" sz="1800" dirty="0"/>
              <a:t>Les rapports peuvent être adaptés, mais ils concernent généralement les enfants de 12 à 23 mois et de 24 à 35 mois.                 </a:t>
            </a:r>
          </a:p>
          <a:p>
            <a:pPr>
              <a:spcBef>
                <a:spcPts val="1200"/>
              </a:spcBef>
            </a:pPr>
            <a:r>
              <a:rPr lang="fr-FR" sz="1800" dirty="0"/>
              <a:t>Recommandent des photos et des visites dans les établissements de santé</a:t>
            </a:r>
          </a:p>
          <a:p>
            <a:pPr>
              <a:spcBef>
                <a:spcPts val="1200"/>
              </a:spcBef>
            </a:pPr>
            <a:r>
              <a:rPr lang="fr-FR" sz="1800" dirty="0"/>
              <a:t>PEV est intégré dans la formation.</a:t>
            </a:r>
          </a:p>
          <a:p>
            <a:pPr>
              <a:spcBef>
                <a:spcPts val="1200"/>
              </a:spcBef>
            </a:pPr>
            <a:r>
              <a:rPr lang="fr-FR" sz="1800" dirty="0"/>
              <a:t>Inclut les raisons de la non-vaccination - Facteurs comportementaux et sociaux (</a:t>
            </a:r>
            <a:r>
              <a:rPr lang="fr-FR" sz="1800" dirty="0" err="1"/>
              <a:t>BeSD</a:t>
            </a:r>
            <a:r>
              <a:rPr lang="fr-FR" sz="1800" dirty="0"/>
              <a:t>)</a:t>
            </a:r>
            <a:endParaRPr lang="en-GB" sz="1800" dirty="0"/>
          </a:p>
        </p:txBody>
      </p:sp>
    </p:spTree>
    <p:extLst>
      <p:ext uri="{BB962C8B-B14F-4D97-AF65-F5344CB8AC3E}">
        <p14:creationId xmlns:p14="http://schemas.microsoft.com/office/powerpoint/2010/main" val="338271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84509" y="1465019"/>
            <a:ext cx="3818020" cy="4994781"/>
          </a:xfrm>
          <a:prstGeom prst="roundRect">
            <a:avLst/>
          </a:prstGeom>
          <a:solidFill>
            <a:srgbClr val="72BBE8"/>
          </a:solidFill>
          <a:ln>
            <a:solidFill>
              <a:srgbClr val="C4DAF4"/>
            </a:solid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2400" b="1" i="0" u="sng" strike="noStrike" kern="1200" cap="none" spc="0" normalizeH="0" baseline="0" noProof="0" dirty="0">
              <a:ln>
                <a:noFill/>
              </a:ln>
              <a:solidFill>
                <a:srgbClr val="FFFFFF"/>
              </a:solidFill>
              <a:effectLst/>
              <a:uLnTx/>
              <a:uFillTx/>
              <a:latin typeface="Arial"/>
              <a:ea typeface="+mn-ea"/>
              <a:cs typeface="Arial"/>
            </a:endParaRPr>
          </a:p>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err="1">
                <a:ln>
                  <a:noFill/>
                </a:ln>
                <a:solidFill>
                  <a:srgbClr val="FFFFFF"/>
                </a:solidFill>
                <a:effectLst/>
                <a:uLnTx/>
                <a:uFillTx/>
                <a:latin typeface="Arial"/>
                <a:ea typeface="+mn-ea"/>
                <a:cs typeface="Arial"/>
              </a:rPr>
              <a:t>Echantillon</a:t>
            </a:r>
            <a:r>
              <a:rPr kumimoji="0" lang="en-US" sz="2000" b="1" i="0" u="sng" strike="noStrike" kern="1200" cap="none" spc="0" normalizeH="0" baseline="0" noProof="0" dirty="0">
                <a:ln>
                  <a:noFill/>
                </a:ln>
                <a:solidFill>
                  <a:srgbClr val="FFFFFF"/>
                </a:solidFill>
                <a:effectLst/>
                <a:uLnTx/>
                <a:uFillTx/>
                <a:latin typeface="Arial"/>
                <a:ea typeface="+mn-ea"/>
                <a:cs typeface="Arial"/>
              </a:rPr>
              <a:t> </a:t>
            </a:r>
            <a:r>
              <a:rPr kumimoji="0" lang="en-US" sz="2000" b="1" i="0" u="sng" strike="noStrike" kern="1200" cap="none" spc="0" normalizeH="0" baseline="0" noProof="0" dirty="0" err="1">
                <a:ln>
                  <a:noFill/>
                </a:ln>
                <a:solidFill>
                  <a:srgbClr val="FFFFFF"/>
                </a:solidFill>
                <a:effectLst/>
                <a:uLnTx/>
                <a:uFillTx/>
                <a:latin typeface="Arial"/>
                <a:ea typeface="+mn-ea"/>
                <a:cs typeface="Arial"/>
              </a:rPr>
              <a:t>probabiliste</a:t>
            </a:r>
            <a:endParaRPr kumimoji="0" lang="en-US" sz="2000" b="1" i="0" u="none" strike="noStrike" kern="1200" cap="none" spc="0" normalizeH="0" baseline="0" noProof="0" dirty="0">
              <a:ln>
                <a:noFill/>
              </a:ln>
              <a:solidFill>
                <a:srgbClr val="FFFFFF"/>
              </a:solidFill>
              <a:effectLst/>
              <a:uLnTx/>
              <a:uFillTx/>
              <a:latin typeface="Arial"/>
              <a:ea typeface="+mn-ea"/>
              <a:cs typeface="Arial"/>
            </a:endParaRPr>
          </a:p>
          <a:p>
            <a:pPr marL="799698" marR="0" lvl="1" indent="-342900" algn="l" defTabSz="914400" rtl="1" eaLnBrk="1" fontAlgn="base" latinLnBrk="0" hangingPunct="1">
              <a:lnSpc>
                <a:spcPct val="100000"/>
              </a:lnSpc>
              <a:spcBef>
                <a:spcPct val="0"/>
              </a:spcBef>
              <a:spcAft>
                <a:spcPct val="0"/>
              </a:spcAft>
              <a:buClrTx/>
              <a:buSzTx/>
              <a:buFontTx/>
              <a:buChar char="-"/>
              <a:tabLst/>
              <a:defRPr/>
            </a:pPr>
            <a:r>
              <a:rPr kumimoji="0" lang="fr-FR" sz="2000" b="1" i="0" u="none" strike="noStrike" kern="1200" cap="none" spc="0" normalizeH="0" baseline="0" noProof="0" dirty="0">
                <a:ln>
                  <a:noFill/>
                </a:ln>
                <a:solidFill>
                  <a:srgbClr val="FFFFFF"/>
                </a:solidFill>
                <a:effectLst/>
                <a:uLnTx/>
                <a:uFillTx/>
                <a:latin typeface="Arial"/>
                <a:ea typeface="+mn-ea"/>
                <a:cs typeface="Arial"/>
              </a:rPr>
              <a:t>- Chaque répondant éligible a une chance non nulle d'être sélectionné dans l'échantillon de l'enquête</a:t>
            </a:r>
          </a:p>
          <a:p>
            <a:pPr marL="799698" marR="0" lvl="1" indent="-342900" algn="l" defTabSz="914400" rtl="1" eaLnBrk="1" fontAlgn="base" latinLnBrk="0" hangingPunct="1">
              <a:lnSpc>
                <a:spcPct val="100000"/>
              </a:lnSpc>
              <a:spcBef>
                <a:spcPct val="0"/>
              </a:spcBef>
              <a:spcAft>
                <a:spcPct val="0"/>
              </a:spcAft>
              <a:buClrTx/>
              <a:buSzTx/>
              <a:buFontTx/>
              <a:buChar char="-"/>
              <a:tabLst/>
              <a:defRPr/>
            </a:pPr>
            <a:r>
              <a:rPr kumimoji="0" lang="fr-FR" sz="2000" b="1" i="0" u="none" strike="noStrike" kern="1200" cap="none" spc="0" normalizeH="0" baseline="0" noProof="0" dirty="0">
                <a:ln>
                  <a:noFill/>
                </a:ln>
                <a:solidFill>
                  <a:srgbClr val="FFFFFF"/>
                </a:solidFill>
                <a:effectLst/>
                <a:uLnTx/>
                <a:uFillTx/>
                <a:latin typeface="Arial"/>
                <a:ea typeface="+mn-ea"/>
                <a:cs typeface="Arial"/>
              </a:rPr>
              <a:t>- Ces probabilités sont calculables pour les individus sélectionnés</a:t>
            </a:r>
            <a:endParaRPr kumimoji="0" lang="en-US" sz="2000" b="1"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p:txBody>
          <a:bodyPr>
            <a:normAutofit/>
          </a:bodyPr>
          <a:lstStyle/>
          <a:p>
            <a:r>
              <a:rPr lang="fr-FR" sz="3200" dirty="0"/>
              <a:t>Echantillonnage probabiliste pour la représentativité et les intervalles de confiance significatifs</a:t>
            </a:r>
            <a:endParaRPr lang="en-US" sz="3200" dirty="0"/>
          </a:p>
        </p:txBody>
      </p:sp>
      <p:sp>
        <p:nvSpPr>
          <p:cNvPr id="4" name="Content Placeholder 2"/>
          <p:cNvSpPr txBox="1">
            <a:spLocks/>
          </p:cNvSpPr>
          <p:nvPr/>
        </p:nvSpPr>
        <p:spPr>
          <a:xfrm>
            <a:off x="422787" y="1561433"/>
            <a:ext cx="5987846" cy="5107704"/>
          </a:xfrm>
          <a:prstGeom prst="rect">
            <a:avLst/>
          </a:prstGeom>
        </p:spPr>
        <p:txBody>
          <a:bodyPr vert="horz" lIns="91360" tIns="45680" rIns="91360" bIns="456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Utiliser les zones d'énumération du recensement comme unités d'échantillonnage primaires</a:t>
            </a:r>
          </a:p>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Obtention (ou fabrication) de cartes</a:t>
            </a:r>
            <a:endParaRPr kumimoji="0" lang="en-US" sz="1800" b="0" i="0" u="none" strike="noStrike" kern="1200" cap="none" spc="0" normalizeH="0" baseline="0" noProof="0" dirty="0">
              <a:ln>
                <a:noFill/>
              </a:ln>
              <a:solidFill>
                <a:srgbClr val="000066"/>
              </a:solidFill>
              <a:effectLst/>
              <a:uLnTx/>
              <a:uFillTx/>
              <a:latin typeface="Arial"/>
              <a:ea typeface="+mn-ea"/>
              <a:cs typeface="Arial"/>
            </a:endParaRPr>
          </a:p>
          <a:p>
            <a:pPr marL="846977" marR="0" lvl="1"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Présélection d'un segment de la ZE et entretien avec tous les répondants éligibles</a:t>
            </a:r>
          </a:p>
          <a:p>
            <a:pPr marL="846977" marR="0" lvl="1"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Enumération des ménages et sélection d'un échantillon aléatoire</a:t>
            </a:r>
            <a:endParaRPr kumimoji="0" lang="en-US" sz="1800" b="0" i="0" u="none" strike="noStrike" kern="1200" cap="none" spc="0" normalizeH="0" baseline="0" noProof="0" dirty="0">
              <a:ln>
                <a:noFill/>
              </a:ln>
              <a:solidFill>
                <a:srgbClr val="000066"/>
              </a:solidFill>
              <a:effectLst/>
              <a:uLnTx/>
              <a:uFillTx/>
              <a:latin typeface="Arial"/>
              <a:ea typeface="+mn-ea"/>
              <a:cs typeface="Arial"/>
            </a:endParaRPr>
          </a:p>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Réexamen des personnes absentes au moins deux fois de leur domicile</a:t>
            </a:r>
          </a:p>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Ne pas remplacer les ménages</a:t>
            </a:r>
          </a:p>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Présélectionner les ménages à interroger - limiter les possibilités pour les personnes chargées de la collecte des données sur le terrain d'influencer la sélection </a:t>
            </a:r>
          </a:p>
          <a:p>
            <a:pPr marL="390180" marR="0" lvl="0" indent="-390180" algn="l" defTabSz="1042068" rtl="0" eaLnBrk="1" fontAlgn="base" latinLnBrk="0" hangingPunct="1">
              <a:lnSpc>
                <a:spcPct val="90000"/>
              </a:lnSpc>
              <a:spcBef>
                <a:spcPts val="1200"/>
              </a:spcBef>
              <a:spcAft>
                <a:spcPct val="0"/>
              </a:spcAft>
              <a:buClr>
                <a:srgbClr val="1E7FB8"/>
              </a:buClr>
              <a:buSzTx/>
              <a:buFont typeface="Wingdings" pitchFamily="2" charset="2"/>
              <a:buChar char="l"/>
              <a:tabLst/>
              <a:defRPr/>
            </a:pPr>
            <a:r>
              <a:rPr kumimoji="0" lang="fr-FR" sz="1800" b="0" i="0" u="none" strike="noStrike" kern="1200" cap="none" spc="0" normalizeH="0" baseline="0" noProof="0" dirty="0">
                <a:ln>
                  <a:noFill/>
                </a:ln>
                <a:solidFill>
                  <a:srgbClr val="000066"/>
                </a:solidFill>
                <a:effectLst/>
                <a:uLnTx/>
                <a:uFillTx/>
                <a:latin typeface="Arial"/>
                <a:ea typeface="+mn-ea"/>
                <a:cs typeface="Arial"/>
              </a:rPr>
              <a:t>Documenter les résultats pour chaque ménage</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8640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err="1"/>
              <a:t>Vérification</a:t>
            </a:r>
            <a:r>
              <a:rPr lang="en-US" sz="4400" dirty="0"/>
              <a:t> de la vaccination</a:t>
            </a:r>
            <a:endParaRPr lang="en-US" sz="4300" dirty="0"/>
          </a:p>
        </p:txBody>
      </p:sp>
      <p:sp>
        <p:nvSpPr>
          <p:cNvPr id="4" name="Text Placeholder 3"/>
          <p:cNvSpPr>
            <a:spLocks noGrp="1"/>
          </p:cNvSpPr>
          <p:nvPr>
            <p:ph type="body" idx="4294967295"/>
          </p:nvPr>
        </p:nvSpPr>
        <p:spPr>
          <a:xfrm>
            <a:off x="793779" y="1522413"/>
            <a:ext cx="9102850" cy="4979987"/>
          </a:xfrm>
        </p:spPr>
        <p:txBody>
          <a:bodyPr/>
          <a:lstStyle/>
          <a:p>
            <a:pPr>
              <a:spcBef>
                <a:spcPts val="1160"/>
              </a:spcBef>
            </a:pPr>
            <a:r>
              <a:rPr lang="de-DE" sz="3087" dirty="0"/>
              <a:t> </a:t>
            </a:r>
            <a:r>
              <a:rPr lang="fr-FR" sz="2700" dirty="0"/>
              <a:t>Définir les sources de données</a:t>
            </a:r>
            <a:endParaRPr lang="de-DE" sz="2700" dirty="0"/>
          </a:p>
          <a:p>
            <a:pPr lvl="1"/>
            <a:r>
              <a:rPr lang="en-US" sz="2646" dirty="0" err="1"/>
              <a:t>Hiérarchie</a:t>
            </a:r>
            <a:endParaRPr lang="de-DE" sz="2646" dirty="0"/>
          </a:p>
          <a:p>
            <a:pPr lvl="2"/>
            <a:r>
              <a:rPr lang="en-US" sz="2646" dirty="0" err="1"/>
              <a:t>Registres</a:t>
            </a:r>
            <a:r>
              <a:rPr lang="en-US" sz="2646" dirty="0"/>
              <a:t> </a:t>
            </a:r>
            <a:r>
              <a:rPr lang="en-US" sz="2646" dirty="0" err="1"/>
              <a:t>personnalisés</a:t>
            </a:r>
            <a:r>
              <a:rPr lang="en-US" sz="2646" dirty="0"/>
              <a:t>, </a:t>
            </a:r>
          </a:p>
          <a:p>
            <a:pPr marL="1124546" lvl="2" indent="0">
              <a:buNone/>
            </a:pPr>
            <a:r>
              <a:rPr lang="fr-FR" sz="2646" dirty="0"/>
              <a:t>Carte ou carnet de vaccination</a:t>
            </a:r>
          </a:p>
          <a:p>
            <a:pPr lvl="2"/>
            <a:r>
              <a:rPr lang="fr-FR" sz="2646" dirty="0"/>
              <a:t>Registres du centre de santé</a:t>
            </a:r>
          </a:p>
          <a:p>
            <a:pPr lvl="2"/>
            <a:r>
              <a:rPr lang="fr-FR" sz="2646" dirty="0"/>
              <a:t>Historique de la vaccination (rappel, récit oral)</a:t>
            </a:r>
            <a:endParaRPr lang="de-DE" sz="3087" dirty="0"/>
          </a:p>
          <a:p>
            <a:pPr lvl="0"/>
            <a:endParaRPr lang="de-DE" sz="3087" dirty="0"/>
          </a:p>
        </p:txBody>
      </p:sp>
      <p:grpSp>
        <p:nvGrpSpPr>
          <p:cNvPr id="18" name="Group 17"/>
          <p:cNvGrpSpPr/>
          <p:nvPr/>
        </p:nvGrpSpPr>
        <p:grpSpPr>
          <a:xfrm>
            <a:off x="5344624" y="1892851"/>
            <a:ext cx="5020713" cy="2045468"/>
            <a:chOff x="5098304" y="1213444"/>
            <a:chExt cx="5325350" cy="2045468"/>
          </a:xfrm>
        </p:grpSpPr>
        <p:pic>
          <p:nvPicPr>
            <p:cNvPr id="7" name="Content Placeholder 3" descr="DSCF5298.JPG"/>
            <p:cNvPicPr>
              <a:picLocks noChangeAspect="1"/>
            </p:cNvPicPr>
            <p:nvPr/>
          </p:nvPicPr>
          <p:blipFill>
            <a:blip r:embed="rId3" cstate="email"/>
            <a:stretch>
              <a:fillRect/>
            </a:stretch>
          </p:blipFill>
          <p:spPr>
            <a:xfrm>
              <a:off x="5850195" y="1213444"/>
              <a:ext cx="2727290" cy="2045468"/>
            </a:xfrm>
            <a:prstGeom prst="rect">
              <a:avLst/>
            </a:prstGeom>
          </p:spPr>
        </p:pic>
        <p:pic>
          <p:nvPicPr>
            <p:cNvPr id="9" name="Picture 8"/>
            <p:cNvPicPr>
              <a:picLocks noChangeAspect="1"/>
            </p:cNvPicPr>
            <p:nvPr/>
          </p:nvPicPr>
          <p:blipFill>
            <a:blip r:embed="rId4"/>
            <a:stretch>
              <a:fillRect/>
            </a:stretch>
          </p:blipFill>
          <p:spPr>
            <a:xfrm>
              <a:off x="8326530" y="1522412"/>
              <a:ext cx="2097124" cy="1572843"/>
            </a:xfrm>
            <a:prstGeom prst="rect">
              <a:avLst/>
            </a:prstGeom>
          </p:spPr>
        </p:pic>
        <p:cxnSp>
          <p:nvCxnSpPr>
            <p:cNvPr id="3" name="Straight Arrow Connector 2"/>
            <p:cNvCxnSpPr/>
            <p:nvPr/>
          </p:nvCxnSpPr>
          <p:spPr bwMode="auto">
            <a:xfrm>
              <a:off x="5098304" y="2458066"/>
              <a:ext cx="1272999"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p:cNvGrpSpPr/>
          <p:nvPr/>
        </p:nvGrpSpPr>
        <p:grpSpPr>
          <a:xfrm>
            <a:off x="5114260" y="3478958"/>
            <a:ext cx="4311784" cy="3586815"/>
            <a:chOff x="5210445" y="2509184"/>
            <a:chExt cx="4573406" cy="3586815"/>
          </a:xfrm>
        </p:grpSpPr>
        <p:pic>
          <p:nvPicPr>
            <p:cNvPr id="5" name="Picture 4" descr="NIC 5 Aug 2008 007.jpg"/>
            <p:cNvPicPr>
              <a:picLocks noChangeAspect="1"/>
            </p:cNvPicPr>
            <p:nvPr/>
          </p:nvPicPr>
          <p:blipFill rotWithShape="1">
            <a:blip r:embed="rId5" cstate="email"/>
            <a:srcRect t="17610"/>
            <a:stretch/>
          </p:blipFill>
          <p:spPr>
            <a:xfrm>
              <a:off x="5850195" y="3665312"/>
              <a:ext cx="3933656" cy="2430687"/>
            </a:xfrm>
            <a:prstGeom prst="rect">
              <a:avLst/>
            </a:prstGeom>
          </p:spPr>
        </p:pic>
        <p:cxnSp>
          <p:nvCxnSpPr>
            <p:cNvPr id="12" name="Straight Arrow Connector 11"/>
            <p:cNvCxnSpPr/>
            <p:nvPr/>
          </p:nvCxnSpPr>
          <p:spPr bwMode="auto">
            <a:xfrm>
              <a:off x="5210445" y="2509184"/>
              <a:ext cx="1160858" cy="191533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p:cNvGrpSpPr/>
          <p:nvPr/>
        </p:nvGrpSpPr>
        <p:grpSpPr>
          <a:xfrm>
            <a:off x="921989" y="4375510"/>
            <a:ext cx="2973847" cy="2284051"/>
            <a:chOff x="1360799" y="4070863"/>
            <a:chExt cx="3154289" cy="2284052"/>
          </a:xfrm>
        </p:grpSpPr>
        <p:pic>
          <p:nvPicPr>
            <p:cNvPr id="8" name="Picture 7"/>
            <p:cNvPicPr>
              <a:picLocks noChangeAspect="1"/>
            </p:cNvPicPr>
            <p:nvPr/>
          </p:nvPicPr>
          <p:blipFill>
            <a:blip r:embed="rId6"/>
            <a:stretch>
              <a:fillRect/>
            </a:stretch>
          </p:blipFill>
          <p:spPr>
            <a:xfrm>
              <a:off x="1360799" y="4228025"/>
              <a:ext cx="2835852" cy="2126890"/>
            </a:xfrm>
            <a:prstGeom prst="rect">
              <a:avLst/>
            </a:prstGeom>
          </p:spPr>
        </p:pic>
        <p:cxnSp>
          <p:nvCxnSpPr>
            <p:cNvPr id="15" name="Straight Arrow Connector 14"/>
            <p:cNvCxnSpPr/>
            <p:nvPr/>
          </p:nvCxnSpPr>
          <p:spPr bwMode="auto">
            <a:xfrm flipH="1">
              <a:off x="3681569" y="4070863"/>
              <a:ext cx="833519" cy="60430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946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0725" cy="7561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2" name="Title 1"/>
          <p:cNvSpPr>
            <a:spLocks noGrp="1"/>
          </p:cNvSpPr>
          <p:nvPr>
            <p:ph type="title"/>
          </p:nvPr>
        </p:nvSpPr>
        <p:spPr>
          <a:xfrm>
            <a:off x="160319" y="318977"/>
            <a:ext cx="9797909" cy="2324046"/>
          </a:xfrm>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Problèmes liés aux enregistrements à domicile/ </a:t>
            </a:r>
            <a:r>
              <a:rPr lang="en-US" sz="4400" kern="1200" dirty="0" err="1">
                <a:solidFill>
                  <a:schemeClr val="tx1"/>
                </a:solidFill>
                <a:latin typeface="+mj-lt"/>
                <a:ea typeface="+mj-ea"/>
                <a:cs typeface="+mj-cs"/>
              </a:rPr>
              <a:t>cartes</a:t>
            </a:r>
            <a:r>
              <a:rPr lang="en-US" sz="4400" kern="1200" dirty="0">
                <a:solidFill>
                  <a:schemeClr val="tx1"/>
                </a:solidFill>
                <a:latin typeface="+mj-lt"/>
                <a:ea typeface="+mj-ea"/>
                <a:cs typeface="+mj-cs"/>
              </a:rPr>
              <a:t> de vaccination - Variété dans un contexte donné</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9623" b="-4"/>
          <a:stretch/>
        </p:blipFill>
        <p:spPr>
          <a:xfrm>
            <a:off x="160319" y="2821078"/>
            <a:ext cx="2480273" cy="4114583"/>
          </a:xfrm>
          <a:prstGeom prst="rect">
            <a:avLst/>
          </a:prstGeom>
        </p:spPr>
      </p:pic>
      <p:pic>
        <p:nvPicPr>
          <p:cNvPr id="6" name="Picture 5">
            <a:extLst>
              <a:ext uri="{FF2B5EF4-FFF2-40B4-BE49-F238E27FC236}">
                <a16:creationId xmlns:a16="http://schemas.microsoft.com/office/drawing/2014/main" id="{C2ABA6B8-43DB-193A-6164-8CD6BDFDB476}"/>
              </a:ext>
            </a:extLst>
          </p:cNvPr>
          <p:cNvPicPr>
            <a:picLocks noChangeAspect="1"/>
          </p:cNvPicPr>
          <p:nvPr/>
        </p:nvPicPr>
        <p:blipFill rotWithShape="1">
          <a:blip r:embed="rId3">
            <a:extLst>
              <a:ext uri="{28A0092B-C50C-407E-A947-70E740481C1C}">
                <a14:useLocalDpi xmlns:a14="http://schemas.microsoft.com/office/drawing/2010/main" val="0"/>
              </a:ext>
            </a:extLst>
          </a:blip>
          <a:srcRect l="37367" r="28725"/>
          <a:stretch/>
        </p:blipFill>
        <p:spPr>
          <a:xfrm>
            <a:off x="2789791" y="2821078"/>
            <a:ext cx="2480273" cy="41145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191" r="24598" b="-2"/>
          <a:stretch/>
        </p:blipFill>
        <p:spPr>
          <a:xfrm>
            <a:off x="5419263" y="2821078"/>
            <a:ext cx="2480273" cy="4114583"/>
          </a:xfrm>
          <a:prstGeom prst="rect">
            <a:avLst/>
          </a:prstGeom>
        </p:spPr>
      </p:pic>
      <p:pic>
        <p:nvPicPr>
          <p:cNvPr id="3" name="Picture 2">
            <a:extLst>
              <a:ext uri="{FF2B5EF4-FFF2-40B4-BE49-F238E27FC236}">
                <a16:creationId xmlns:a16="http://schemas.microsoft.com/office/drawing/2014/main" id="{7A1C6900-6B9C-16F4-4264-713DB7E1D8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928" r="21861" b="-2"/>
          <a:stretch/>
        </p:blipFill>
        <p:spPr>
          <a:xfrm>
            <a:off x="8048735" y="2821078"/>
            <a:ext cx="2480274" cy="4114583"/>
          </a:xfrm>
          <a:prstGeom prst="rect">
            <a:avLst/>
          </a:prstGeom>
        </p:spPr>
      </p:pic>
    </p:spTree>
    <p:extLst>
      <p:ext uri="{BB962C8B-B14F-4D97-AF65-F5344CB8AC3E}">
        <p14:creationId xmlns:p14="http://schemas.microsoft.com/office/powerpoint/2010/main" val="77626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Différentes formes d'enregistrements à domicile/ </a:t>
            </a:r>
            <a:r>
              <a:rPr lang="en-US" dirty="0" err="1"/>
              <a:t>cartes</a:t>
            </a:r>
            <a:r>
              <a:rPr lang="en-US" dirty="0"/>
              <a:t>/ carnets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119" b="16808"/>
          <a:stretch/>
        </p:blipFill>
        <p:spPr>
          <a:xfrm>
            <a:off x="293693" y="2072135"/>
            <a:ext cx="3180612" cy="441667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854" t="6949" r="6014" b="5540"/>
          <a:stretch/>
        </p:blipFill>
        <p:spPr>
          <a:xfrm>
            <a:off x="3709238" y="2072135"/>
            <a:ext cx="3184557" cy="441667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4" t="7699" r="-334" b="19625"/>
          <a:stretch/>
        </p:blipFill>
        <p:spPr>
          <a:xfrm>
            <a:off x="7128728" y="2072135"/>
            <a:ext cx="3416768" cy="4416676"/>
          </a:xfrm>
          <a:prstGeom prst="rect">
            <a:avLst/>
          </a:prstGeom>
        </p:spPr>
      </p:pic>
    </p:spTree>
    <p:extLst>
      <p:ext uri="{BB962C8B-B14F-4D97-AF65-F5344CB8AC3E}">
        <p14:creationId xmlns:p14="http://schemas.microsoft.com/office/powerpoint/2010/main" val="312085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28" y="1522413"/>
            <a:ext cx="4667293" cy="5084762"/>
          </a:xfrm>
        </p:spPr>
        <p:txBody>
          <a:bodyPr/>
          <a:lstStyle/>
          <a:p>
            <a:r>
              <a:rPr lang="fr-FR" sz="2200" dirty="0"/>
              <a:t>S'il n'y a pas de carnet de vaccination à la maison, il faut demander une copie du carnet de vaccination de l'enfant à la structure de santé concernée.</a:t>
            </a:r>
            <a:endParaRPr lang="en-US" sz="2200" dirty="0"/>
          </a:p>
          <a:p>
            <a:r>
              <a:rPr lang="fr-FR" sz="2200" dirty="0"/>
              <a:t>Il faut des ressources pour identifier, assurer la liaison, copier les documents, saisir et gérer les données.</a:t>
            </a:r>
            <a:endParaRPr lang="en-US" sz="2200" dirty="0"/>
          </a:p>
          <a:p>
            <a:r>
              <a:rPr lang="fr-FR" sz="2200" dirty="0"/>
              <a:t>Cela peut permettre d'augmenter considérablement la proportion de données d'enquête basées sur des preuves documentées.</a:t>
            </a:r>
            <a:endParaRPr lang="en-US" sz="2200" dirty="0"/>
          </a:p>
        </p:txBody>
      </p:sp>
      <p:sp>
        <p:nvSpPr>
          <p:cNvPr id="2" name="Title 1"/>
          <p:cNvSpPr>
            <a:spLocks noGrp="1"/>
          </p:cNvSpPr>
          <p:nvPr>
            <p:ph type="title"/>
          </p:nvPr>
        </p:nvSpPr>
        <p:spPr/>
        <p:txBody>
          <a:bodyPr/>
          <a:lstStyle/>
          <a:p>
            <a:r>
              <a:rPr lang="fr-FR" dirty="0"/>
              <a:t>Visiter des formations sanitaires</a:t>
            </a:r>
            <a:endParaRPr lang="en-US" dirty="0"/>
          </a:p>
        </p:txBody>
      </p:sp>
      <p:pic>
        <p:nvPicPr>
          <p:cNvPr id="12" name="Picture 11" descr="NIC 5 Aug 2008 00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7410" y="3502118"/>
            <a:ext cx="4355976" cy="3266982"/>
          </a:xfrm>
          <a:prstGeom prst="rect">
            <a:avLst/>
          </a:prstGeom>
        </p:spPr>
      </p:pic>
      <p:pic>
        <p:nvPicPr>
          <p:cNvPr id="13" name="Picture 12" descr="Tarjetero_PA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9505" y="1141230"/>
            <a:ext cx="4139951" cy="2853149"/>
          </a:xfrm>
          <a:prstGeom prst="rect">
            <a:avLst/>
          </a:prstGeom>
        </p:spPr>
      </p:pic>
      <p:pic>
        <p:nvPicPr>
          <p:cNvPr id="11" name="Content Placeholder 3" descr="NIC 5 Aug 2008 005.jpg"/>
          <p:cNvPicPr>
            <a:picLocks noChangeAspect="1"/>
          </p:cNvPicPr>
          <p:nvPr/>
        </p:nvPicPr>
        <p:blipFill rotWithShape="1">
          <a:blip r:embed="rId4" cstate="print">
            <a:extLst>
              <a:ext uri="{28A0092B-C50C-407E-A947-70E740481C1C}">
                <a14:useLocalDpi xmlns:a14="http://schemas.microsoft.com/office/drawing/2010/main" val="0"/>
              </a:ext>
            </a:extLst>
          </a:blip>
          <a:srcRect t="-10233" r="-4170"/>
          <a:stretch/>
        </p:blipFill>
        <p:spPr bwMode="auto">
          <a:xfrm>
            <a:off x="6108382" y="5231018"/>
            <a:ext cx="4667293" cy="233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015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RACSlides_22FEB2019" id="{9652F30F-01D6-E74C-9CE7-92FD8C384DA3}" vid="{924E82B9-94F5-E349-A828-D6953E4DB7AB}"/>
    </a:ext>
  </a:extLst>
</a:theme>
</file>

<file path=ppt/theme/theme6.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80F6FCE3-6BCA-4D2E-954E-533964041A90}" vid="{8E2116E7-E1E4-4B09-80C3-D819FA8BBAD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10533</TotalTime>
  <Words>2001</Words>
  <Application>Microsoft Office PowerPoint</Application>
  <PresentationFormat>Custom</PresentationFormat>
  <Paragraphs>213</Paragraphs>
  <Slides>23</Slides>
  <Notes>7</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0" baseType="lpstr">
      <vt:lpstr>Arial</vt:lpstr>
      <vt:lpstr>Arial Narrow</vt:lpstr>
      <vt:lpstr>Calibri</vt:lpstr>
      <vt:lpstr>Limon F3</vt:lpstr>
      <vt:lpstr>Palatino Linotype</vt:lpstr>
      <vt:lpstr>Poppins</vt:lpstr>
      <vt:lpstr>Poppins Medium</vt:lpstr>
      <vt:lpstr>Poppins SemiBold</vt:lpstr>
      <vt:lpstr>Rockwell</vt:lpstr>
      <vt:lpstr>Wingdings</vt:lpstr>
      <vt:lpstr>master</vt:lpstr>
      <vt:lpstr>PPTtemplate</vt:lpstr>
      <vt:lpstr>1_master</vt:lpstr>
      <vt:lpstr>3_master</vt:lpstr>
      <vt:lpstr>6_Office Theme</vt:lpstr>
      <vt:lpstr>1_WHO/IVB Presentation</vt:lpstr>
      <vt:lpstr>Worksheet</vt:lpstr>
      <vt:lpstr>PowerPoint Presentation</vt:lpstr>
      <vt:lpstr>Objectifs de la session :</vt:lpstr>
      <vt:lpstr> Avantages et inconvénients des méthodes administratives et des méthodes d'enquête</vt:lpstr>
      <vt:lpstr>Principales différences entre DHS/MICS et VCS</vt:lpstr>
      <vt:lpstr>Echantillonnage probabiliste pour la représentativité et les intervalles de confiance significatifs</vt:lpstr>
      <vt:lpstr>Vérification de la vaccination</vt:lpstr>
      <vt:lpstr>Problèmes liés aux enregistrements à domicile/ cartes de vaccination - Variété dans un contexte donné</vt:lpstr>
      <vt:lpstr>Différentes formes d'enregistrements à domicile/ cartes/ carnets</vt:lpstr>
      <vt:lpstr>Visiter des formations sanitaires</vt:lpstr>
      <vt:lpstr>Gambie - Etude opérationnelle - Novembre 2022  Différence de couverture entre les cartes et les rappels</vt:lpstr>
      <vt:lpstr>Gambie - Etude opérationnelle - Novembre 2022  Comparaison des temps de transcription des cartes sur le terrain et au niveau central</vt:lpstr>
      <vt:lpstr>Défis : Assistance technique et ressources</vt:lpstr>
      <vt:lpstr>Merci !</vt:lpstr>
      <vt:lpstr>Electronic Immunization Registries (EIRs) vs traditional systems</vt:lpstr>
      <vt:lpstr>Electronic Immunization Registries</vt:lpstr>
      <vt:lpstr>Electronic Immunization Registries Help</vt:lpstr>
      <vt:lpstr>EIR – Functions (2)</vt:lpstr>
      <vt:lpstr>EIR – Functions (3)</vt:lpstr>
      <vt:lpstr>PowerPoint Presentation</vt:lpstr>
      <vt:lpstr>PowerPoint Presentation</vt:lpstr>
      <vt:lpstr>Monitoring Vaccine Refusals</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DANOVARO, M. Carolina</cp:lastModifiedBy>
  <cp:revision>269</cp:revision>
  <cp:lastPrinted>2016-05-31T16:16:33Z</cp:lastPrinted>
  <dcterms:created xsi:type="dcterms:W3CDTF">2005-03-01T08:26:43Z</dcterms:created>
  <dcterms:modified xsi:type="dcterms:W3CDTF">2024-09-10T14:49:36Z</dcterms:modified>
  <cp:category>Guidelines</cp:category>
</cp:coreProperties>
</file>